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4"/>
  </p:sldMasterIdLst>
  <p:notesMasterIdLst>
    <p:notesMasterId r:id="rId16"/>
  </p:notesMasterIdLst>
  <p:sldIdLst>
    <p:sldId id="256" r:id="rId5"/>
    <p:sldId id="259" r:id="rId6"/>
    <p:sldId id="265" r:id="rId7"/>
    <p:sldId id="289" r:id="rId8"/>
    <p:sldId id="286" r:id="rId9"/>
    <p:sldId id="266" r:id="rId10"/>
    <p:sldId id="270" r:id="rId11"/>
    <p:sldId id="291" r:id="rId12"/>
    <p:sldId id="261" r:id="rId13"/>
    <p:sldId id="288" r:id="rId14"/>
    <p:sldId id="282" r:id="rId15"/>
  </p:sldIdLst>
  <p:sldSz cx="9144000" cy="5143500" type="screen16x9"/>
  <p:notesSz cx="6858000" cy="9144000"/>
  <p:embeddedFontLst>
    <p:embeddedFont>
      <p:font typeface="Georgia" panose="02040502050405020303" pitchFamily="18" charset="0"/>
      <p:regular r:id="rId17"/>
      <p:bold r:id="rId18"/>
      <p:italic r:id="rId19"/>
      <p:boldItalic r:id="rId20"/>
    </p:embeddedFont>
    <p:embeddedFont>
      <p:font typeface="IBM Plex Sans" panose="020B0503050203000203" pitchFamily="34" charset="0"/>
      <p:regular r:id="rId21"/>
      <p:bold r:id="rId22"/>
      <p:italic r:id="rId23"/>
      <p:boldItalic r:id="rId24"/>
    </p:embeddedFont>
    <p:embeddedFont>
      <p:font typeface="IBM Plex Sans SemiBold" panose="020B0703050203000203" pitchFamily="34"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560"/>
    <a:srgbClr val="FFDD7E"/>
    <a:srgbClr val="282C34"/>
    <a:srgbClr val="50BEC8"/>
    <a:srgbClr val="67CFD8"/>
    <a:srgbClr val="999999"/>
    <a:srgbClr val="D9D9D9"/>
    <a:srgbClr val="CCCCCC"/>
    <a:srgbClr val="666666"/>
    <a:srgbClr val="282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00F2C41-7749-4748-9D16-FDAF05923D0A}">
  <a:tblStyle styleId="{800F2C41-7749-4748-9D16-FDAF05923D0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765"/>
    <p:restoredTop sz="94656"/>
  </p:normalViewPr>
  <p:slideViewPr>
    <p:cSldViewPr snapToGrid="0">
      <p:cViewPr varScale="1">
        <p:scale>
          <a:sx n="138" d="100"/>
          <a:sy n="138" d="100"/>
        </p:scale>
        <p:origin x="1002" y="13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customXml" Target="../customXml/item3.xml"/><Relationship Id="rId21" Type="http://schemas.openxmlformats.org/officeDocument/2006/relationships/font" Target="fonts/font5.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1.fntdata"/><Relationship Id="rId25" Type="http://schemas.openxmlformats.org/officeDocument/2006/relationships/font" Target="fonts/font9.fntdata"/><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8.fntdata"/><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7.fntdata"/><Relationship Id="rId28" Type="http://schemas.openxmlformats.org/officeDocument/2006/relationships/font" Target="fonts/font12.fntdata"/><Relationship Id="rId10" Type="http://schemas.openxmlformats.org/officeDocument/2006/relationships/slide" Target="slides/slide6.xml"/><Relationship Id="rId19" Type="http://schemas.openxmlformats.org/officeDocument/2006/relationships/font" Target="fonts/font3.fntdata"/><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g1321287a37e_0_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7" name="Google Shape;397;g1321287a37e_0_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569555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gde8b5a637c_2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2" name="Google Shape;452;gde8b5a637c_2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11d147c203c_0_1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11d147c203c_0_1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11d147c203c_0_2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 name="Google Shape;239;g11d147c203c_0_2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11d147c203c_0_2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 name="Google Shape;239;g11d147c203c_0_2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g1321287a37e_0_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7" name="Google Shape;397;g1321287a37e_0_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172899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11d147c203c_0_3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0" name="Google Shape;260;g11d147c203c_0_3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11d147c203c_0_3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0" name="Google Shape;310;g11d147c203c_0_3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11d147c203c_0_3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0" name="Google Shape;310;g11d147c203c_0_3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493640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11d147c203c_0_1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11d147c203c_0_1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51BEC7"/>
        </a:solidFill>
        <a:effectLst/>
      </p:bgPr>
    </p:bg>
    <p:spTree>
      <p:nvGrpSpPr>
        <p:cNvPr id="1" name="Shape 10"/>
        <p:cNvGrpSpPr/>
        <p:nvPr/>
      </p:nvGrpSpPr>
      <p:grpSpPr>
        <a:xfrm>
          <a:off x="0" y="0"/>
          <a:ext cx="0" cy="0"/>
          <a:chOff x="0" y="0"/>
          <a:chExt cx="0" cy="0"/>
        </a:xfrm>
      </p:grpSpPr>
      <p:sp>
        <p:nvSpPr>
          <p:cNvPr id="12" name="Google Shape;12;p2"/>
          <p:cNvSpPr/>
          <p:nvPr/>
        </p:nvSpPr>
        <p:spPr>
          <a:xfrm rot="5400000">
            <a:off x="7500300" y="505"/>
            <a:ext cx="1643700" cy="1643700"/>
          </a:xfrm>
          <a:prstGeom prst="diagStripe">
            <a:avLst>
              <a:gd name="adj" fmla="val 0"/>
            </a:avLst>
          </a:prstGeom>
          <a:solidFill>
            <a:schemeClr val="lt1">
              <a:alpha val="30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11" name="Google Shape;11;p2"/>
          <p:cNvPicPr preferRelativeResize="0"/>
          <p:nvPr/>
        </p:nvPicPr>
        <p:blipFill rotWithShape="1">
          <a:blip r:embed="rId2">
            <a:alphaModFix/>
          </a:blip>
          <a:srcRect l="13154" t="24335" r="37669" b="12668"/>
          <a:stretch/>
        </p:blipFill>
        <p:spPr>
          <a:xfrm>
            <a:off x="5541100" y="0"/>
            <a:ext cx="3602899" cy="4618876"/>
          </a:xfrm>
          <a:prstGeom prst="rect">
            <a:avLst/>
          </a:prstGeom>
          <a:noFill/>
          <a:ln>
            <a:noFill/>
          </a:ln>
        </p:spPr>
      </p:pic>
      <p:sp>
        <p:nvSpPr>
          <p:cNvPr id="13" name="Google Shape;13;p2"/>
          <p:cNvSpPr txBox="1">
            <a:spLocks noGrp="1"/>
          </p:cNvSpPr>
          <p:nvPr>
            <p:ph type="ctrTitle"/>
          </p:nvPr>
        </p:nvSpPr>
        <p:spPr>
          <a:xfrm>
            <a:off x="334600" y="1082250"/>
            <a:ext cx="5017500" cy="1578900"/>
          </a:xfrm>
          <a:prstGeom prst="rect">
            <a:avLst/>
          </a:prstGeom>
        </p:spPr>
        <p:txBody>
          <a:bodyPr spcFirstLastPara="1" wrap="square" lIns="91425" tIns="91425" rIns="91425" bIns="91425" anchor="t" anchorCtr="0">
            <a:normAutofit/>
          </a:bodyPr>
          <a:lstStyle>
            <a:lvl1pPr lvl="0">
              <a:spcBef>
                <a:spcPts val="0"/>
              </a:spcBef>
              <a:spcAft>
                <a:spcPts val="0"/>
              </a:spcAft>
              <a:buSzPts val="4000"/>
              <a:buFont typeface="IBM Plex Sans"/>
              <a:buNone/>
              <a:defRPr sz="4000">
                <a:latin typeface="IBM Plex Sans"/>
                <a:ea typeface="IBM Plex Sans"/>
                <a:cs typeface="IBM Plex Sans"/>
                <a:sym typeface="IBM Plex Sans"/>
              </a:defRPr>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a:endParaRPr/>
          </a:p>
        </p:txBody>
      </p:sp>
      <p:sp>
        <p:nvSpPr>
          <p:cNvPr id="14" name="Google Shape;14;p2"/>
          <p:cNvSpPr txBox="1">
            <a:spLocks noGrp="1"/>
          </p:cNvSpPr>
          <p:nvPr>
            <p:ph type="subTitle" idx="1"/>
          </p:nvPr>
        </p:nvSpPr>
        <p:spPr>
          <a:xfrm>
            <a:off x="334600" y="2608900"/>
            <a:ext cx="3470700" cy="5061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1300"/>
              <a:buFont typeface="Georgia"/>
              <a:buNone/>
              <a:defRPr>
                <a:latin typeface="Georgia"/>
                <a:ea typeface="Georgia"/>
                <a:cs typeface="Georgia"/>
                <a:sym typeface="Georgia"/>
              </a:defRPr>
            </a:lvl1pPr>
            <a:lvl2pPr lvl="1">
              <a:lnSpc>
                <a:spcPct val="100000"/>
              </a:lnSpc>
              <a:spcBef>
                <a:spcPts val="0"/>
              </a:spcBef>
              <a:spcAft>
                <a:spcPts val="0"/>
              </a:spcAft>
              <a:buSzPts val="1300"/>
              <a:buFont typeface="Georgia"/>
              <a:buNone/>
              <a:defRPr sz="1300">
                <a:latin typeface="Georgia"/>
                <a:ea typeface="Georgia"/>
                <a:cs typeface="Georgia"/>
                <a:sym typeface="Georgia"/>
              </a:defRPr>
            </a:lvl2pPr>
            <a:lvl3pPr lvl="2">
              <a:lnSpc>
                <a:spcPct val="100000"/>
              </a:lnSpc>
              <a:spcBef>
                <a:spcPts val="0"/>
              </a:spcBef>
              <a:spcAft>
                <a:spcPts val="0"/>
              </a:spcAft>
              <a:buSzPts val="1300"/>
              <a:buFont typeface="Georgia"/>
              <a:buNone/>
              <a:defRPr sz="1300">
                <a:latin typeface="Georgia"/>
                <a:ea typeface="Georgia"/>
                <a:cs typeface="Georgia"/>
                <a:sym typeface="Georgia"/>
              </a:defRPr>
            </a:lvl3pPr>
            <a:lvl4pPr lvl="3">
              <a:lnSpc>
                <a:spcPct val="100000"/>
              </a:lnSpc>
              <a:spcBef>
                <a:spcPts val="0"/>
              </a:spcBef>
              <a:spcAft>
                <a:spcPts val="0"/>
              </a:spcAft>
              <a:buSzPts val="1300"/>
              <a:buFont typeface="Georgia"/>
              <a:buNone/>
              <a:defRPr sz="1300">
                <a:latin typeface="Georgia"/>
                <a:ea typeface="Georgia"/>
                <a:cs typeface="Georgia"/>
                <a:sym typeface="Georgia"/>
              </a:defRPr>
            </a:lvl4pPr>
            <a:lvl5pPr lvl="4">
              <a:lnSpc>
                <a:spcPct val="100000"/>
              </a:lnSpc>
              <a:spcBef>
                <a:spcPts val="0"/>
              </a:spcBef>
              <a:spcAft>
                <a:spcPts val="0"/>
              </a:spcAft>
              <a:buSzPts val="1300"/>
              <a:buFont typeface="Georgia"/>
              <a:buNone/>
              <a:defRPr sz="1300">
                <a:latin typeface="Georgia"/>
                <a:ea typeface="Georgia"/>
                <a:cs typeface="Georgia"/>
                <a:sym typeface="Georgia"/>
              </a:defRPr>
            </a:lvl5pPr>
            <a:lvl6pPr lvl="5">
              <a:lnSpc>
                <a:spcPct val="100000"/>
              </a:lnSpc>
              <a:spcBef>
                <a:spcPts val="0"/>
              </a:spcBef>
              <a:spcAft>
                <a:spcPts val="0"/>
              </a:spcAft>
              <a:buSzPts val="1300"/>
              <a:buFont typeface="Georgia"/>
              <a:buNone/>
              <a:defRPr sz="1300">
                <a:latin typeface="Georgia"/>
                <a:ea typeface="Georgia"/>
                <a:cs typeface="Georgia"/>
                <a:sym typeface="Georgia"/>
              </a:defRPr>
            </a:lvl6pPr>
            <a:lvl7pPr lvl="6">
              <a:lnSpc>
                <a:spcPct val="100000"/>
              </a:lnSpc>
              <a:spcBef>
                <a:spcPts val="0"/>
              </a:spcBef>
              <a:spcAft>
                <a:spcPts val="0"/>
              </a:spcAft>
              <a:buSzPts val="1300"/>
              <a:buFont typeface="Georgia"/>
              <a:buNone/>
              <a:defRPr sz="1300">
                <a:latin typeface="Georgia"/>
                <a:ea typeface="Georgia"/>
                <a:cs typeface="Georgia"/>
                <a:sym typeface="Georgia"/>
              </a:defRPr>
            </a:lvl7pPr>
            <a:lvl8pPr lvl="7">
              <a:lnSpc>
                <a:spcPct val="100000"/>
              </a:lnSpc>
              <a:spcBef>
                <a:spcPts val="0"/>
              </a:spcBef>
              <a:spcAft>
                <a:spcPts val="0"/>
              </a:spcAft>
              <a:buSzPts val="1300"/>
              <a:buFont typeface="Georgia"/>
              <a:buNone/>
              <a:defRPr sz="1300">
                <a:latin typeface="Georgia"/>
                <a:ea typeface="Georgia"/>
                <a:cs typeface="Georgia"/>
                <a:sym typeface="Georgia"/>
              </a:defRPr>
            </a:lvl8pPr>
            <a:lvl9pPr lvl="8">
              <a:lnSpc>
                <a:spcPct val="100000"/>
              </a:lnSpc>
              <a:spcBef>
                <a:spcPts val="0"/>
              </a:spcBef>
              <a:spcAft>
                <a:spcPts val="0"/>
              </a:spcAft>
              <a:buSzPts val="1300"/>
              <a:buFont typeface="Georgia"/>
              <a:buNone/>
              <a:defRPr sz="1300">
                <a:latin typeface="Georgia"/>
                <a:ea typeface="Georgia"/>
                <a:cs typeface="Georgia"/>
                <a:sym typeface="Georgia"/>
              </a:defRPr>
            </a:lvl9pPr>
          </a:lstStyle>
          <a:p>
            <a:endParaRPr/>
          </a:p>
        </p:txBody>
      </p:sp>
      <p:pic>
        <p:nvPicPr>
          <p:cNvPr id="15" name="Google Shape;15;p2"/>
          <p:cNvPicPr preferRelativeResize="0"/>
          <p:nvPr/>
        </p:nvPicPr>
        <p:blipFill>
          <a:blip r:embed="rId3">
            <a:alphaModFix/>
          </a:blip>
          <a:stretch>
            <a:fillRect/>
          </a:stretch>
        </p:blipFill>
        <p:spPr>
          <a:xfrm>
            <a:off x="0" y="-108725"/>
            <a:ext cx="2620974" cy="1222999"/>
          </a:xfrm>
          <a:prstGeom prst="rect">
            <a:avLst/>
          </a:prstGeom>
          <a:noFill/>
          <a:ln>
            <a:noFill/>
          </a:ln>
        </p:spPr>
      </p:pic>
      <p:sp>
        <p:nvSpPr>
          <p:cNvPr id="16" name="Google Shape;16;p2"/>
          <p:cNvSpPr txBox="1">
            <a:spLocks noGrp="1"/>
          </p:cNvSpPr>
          <p:nvPr>
            <p:ph type="sldNum" idx="12"/>
          </p:nvPr>
        </p:nvSpPr>
        <p:spPr>
          <a:xfrm>
            <a:off x="110931" y="4683696"/>
            <a:ext cx="548700" cy="393600"/>
          </a:xfrm>
          <a:prstGeom prst="rect">
            <a:avLst/>
          </a:prstGeom>
        </p:spPr>
        <p:txBody>
          <a:bodyPr spcFirstLastPara="1" wrap="square" lIns="91425" tIns="91425" rIns="91425" bIns="91425" anchor="ctr" anchorCtr="0">
            <a:noAutofit/>
          </a:bodyPr>
          <a:lstStyle>
            <a:lvl1pPr lvl="0" algn="l" rtl="0">
              <a:buNone/>
              <a:defRPr sz="800">
                <a:solidFill>
                  <a:schemeClr val="lt1"/>
                </a:solidFill>
                <a:latin typeface="IBM Plex Sans"/>
                <a:ea typeface="IBM Plex Sans"/>
                <a:cs typeface="IBM Plex Sans"/>
                <a:sym typeface="IBM Plex Sans"/>
              </a:defRPr>
            </a:lvl1pPr>
            <a:lvl2pPr lvl="1" algn="l" rtl="0">
              <a:buNone/>
              <a:defRPr sz="800">
                <a:solidFill>
                  <a:schemeClr val="lt1"/>
                </a:solidFill>
                <a:latin typeface="IBM Plex Sans"/>
                <a:ea typeface="IBM Plex Sans"/>
                <a:cs typeface="IBM Plex Sans"/>
                <a:sym typeface="IBM Plex Sans"/>
              </a:defRPr>
            </a:lvl2pPr>
            <a:lvl3pPr lvl="2" algn="l" rtl="0">
              <a:buNone/>
              <a:defRPr sz="800">
                <a:solidFill>
                  <a:schemeClr val="lt1"/>
                </a:solidFill>
                <a:latin typeface="IBM Plex Sans"/>
                <a:ea typeface="IBM Plex Sans"/>
                <a:cs typeface="IBM Plex Sans"/>
                <a:sym typeface="IBM Plex Sans"/>
              </a:defRPr>
            </a:lvl3pPr>
            <a:lvl4pPr lvl="3" algn="l" rtl="0">
              <a:buNone/>
              <a:defRPr sz="800">
                <a:solidFill>
                  <a:schemeClr val="lt1"/>
                </a:solidFill>
                <a:latin typeface="IBM Plex Sans"/>
                <a:ea typeface="IBM Plex Sans"/>
                <a:cs typeface="IBM Plex Sans"/>
                <a:sym typeface="IBM Plex Sans"/>
              </a:defRPr>
            </a:lvl4pPr>
            <a:lvl5pPr lvl="4" algn="l" rtl="0">
              <a:buNone/>
              <a:defRPr sz="800">
                <a:solidFill>
                  <a:schemeClr val="lt1"/>
                </a:solidFill>
                <a:latin typeface="IBM Plex Sans"/>
                <a:ea typeface="IBM Plex Sans"/>
                <a:cs typeface="IBM Plex Sans"/>
                <a:sym typeface="IBM Plex Sans"/>
              </a:defRPr>
            </a:lvl5pPr>
            <a:lvl6pPr lvl="5" algn="l" rtl="0">
              <a:buNone/>
              <a:defRPr sz="800">
                <a:solidFill>
                  <a:schemeClr val="lt1"/>
                </a:solidFill>
                <a:latin typeface="IBM Plex Sans"/>
                <a:ea typeface="IBM Plex Sans"/>
                <a:cs typeface="IBM Plex Sans"/>
                <a:sym typeface="IBM Plex Sans"/>
              </a:defRPr>
            </a:lvl6pPr>
            <a:lvl7pPr lvl="6" algn="l" rtl="0">
              <a:buNone/>
              <a:defRPr sz="800">
                <a:solidFill>
                  <a:schemeClr val="lt1"/>
                </a:solidFill>
                <a:latin typeface="IBM Plex Sans"/>
                <a:ea typeface="IBM Plex Sans"/>
                <a:cs typeface="IBM Plex Sans"/>
                <a:sym typeface="IBM Plex Sans"/>
              </a:defRPr>
            </a:lvl7pPr>
            <a:lvl8pPr lvl="7" algn="l" rtl="0">
              <a:buNone/>
              <a:defRPr sz="800">
                <a:solidFill>
                  <a:schemeClr val="lt1"/>
                </a:solidFill>
                <a:latin typeface="IBM Plex Sans"/>
                <a:ea typeface="IBM Plex Sans"/>
                <a:cs typeface="IBM Plex Sans"/>
                <a:sym typeface="IBM Plex Sans"/>
              </a:defRPr>
            </a:lvl8pPr>
            <a:lvl9pPr lvl="8" algn="l" rtl="0">
              <a:buNone/>
              <a:defRPr sz="800">
                <a:solidFill>
                  <a:schemeClr val="lt1"/>
                </a:solidFill>
                <a:latin typeface="IBM Plex Sans"/>
                <a:ea typeface="IBM Plex Sans"/>
                <a:cs typeface="IBM Plex Sans"/>
                <a:sym typeface="IBM Plex Sans"/>
              </a:defRPr>
            </a:lvl9pPr>
          </a:lstStyle>
          <a:p>
            <a:pPr marL="0" lvl="0" indent="0" algn="l" rtl="0">
              <a:spcBef>
                <a:spcPts val="0"/>
              </a:spcBef>
              <a:spcAft>
                <a:spcPts val="0"/>
              </a:spcAft>
              <a:buNone/>
            </a:pPr>
            <a:fld id="{00000000-1234-1234-1234-123412341234}" type="slidenum">
              <a:rPr lang="cs"/>
              <a:t>‹#›</a:t>
            </a:fld>
            <a:endParaRPr/>
          </a:p>
        </p:txBody>
      </p:sp>
      <p:sp>
        <p:nvSpPr>
          <p:cNvPr id="17" name="Google Shape;17;p2"/>
          <p:cNvSpPr txBox="1">
            <a:spLocks noGrp="1"/>
          </p:cNvSpPr>
          <p:nvPr>
            <p:ph type="sldNum" idx="2"/>
          </p:nvPr>
        </p:nvSpPr>
        <p:spPr>
          <a:xfrm>
            <a:off x="5654897" y="4683700"/>
            <a:ext cx="3286200" cy="393600"/>
          </a:xfrm>
          <a:prstGeom prst="rect">
            <a:avLst/>
          </a:prstGeom>
        </p:spPr>
        <p:txBody>
          <a:bodyPr spcFirstLastPara="1" wrap="square" lIns="91425" tIns="91425" rIns="91425" bIns="91425" anchor="ctr" anchorCtr="0">
            <a:noAutofit/>
          </a:bodyPr>
          <a:lstStyle>
            <a:lvl1pPr lvl="0" algn="r" rtl="0">
              <a:buNone/>
              <a:defRPr sz="800">
                <a:solidFill>
                  <a:schemeClr val="lt1"/>
                </a:solidFill>
                <a:latin typeface="IBM Plex Sans"/>
                <a:ea typeface="IBM Plex Sans"/>
                <a:cs typeface="IBM Plex Sans"/>
                <a:sym typeface="IBM Plex Sans"/>
              </a:defRPr>
            </a:lvl1pPr>
            <a:lvl2pPr lvl="1" algn="r" rtl="0">
              <a:buNone/>
              <a:defRPr sz="800">
                <a:solidFill>
                  <a:schemeClr val="lt1"/>
                </a:solidFill>
                <a:latin typeface="IBM Plex Sans"/>
                <a:ea typeface="IBM Plex Sans"/>
                <a:cs typeface="IBM Plex Sans"/>
                <a:sym typeface="IBM Plex Sans"/>
              </a:defRPr>
            </a:lvl2pPr>
            <a:lvl3pPr lvl="2" algn="r" rtl="0">
              <a:buNone/>
              <a:defRPr sz="800">
                <a:solidFill>
                  <a:schemeClr val="lt1"/>
                </a:solidFill>
                <a:latin typeface="IBM Plex Sans"/>
                <a:ea typeface="IBM Plex Sans"/>
                <a:cs typeface="IBM Plex Sans"/>
                <a:sym typeface="IBM Plex Sans"/>
              </a:defRPr>
            </a:lvl3pPr>
            <a:lvl4pPr lvl="3" algn="r" rtl="0">
              <a:buNone/>
              <a:defRPr sz="800">
                <a:solidFill>
                  <a:schemeClr val="lt1"/>
                </a:solidFill>
                <a:latin typeface="IBM Plex Sans"/>
                <a:ea typeface="IBM Plex Sans"/>
                <a:cs typeface="IBM Plex Sans"/>
                <a:sym typeface="IBM Plex Sans"/>
              </a:defRPr>
            </a:lvl4pPr>
            <a:lvl5pPr lvl="4" algn="r" rtl="0">
              <a:buNone/>
              <a:defRPr sz="800">
                <a:solidFill>
                  <a:schemeClr val="lt1"/>
                </a:solidFill>
                <a:latin typeface="IBM Plex Sans"/>
                <a:ea typeface="IBM Plex Sans"/>
                <a:cs typeface="IBM Plex Sans"/>
                <a:sym typeface="IBM Plex Sans"/>
              </a:defRPr>
            </a:lvl5pPr>
            <a:lvl6pPr lvl="5" algn="r" rtl="0">
              <a:buNone/>
              <a:defRPr sz="800">
                <a:solidFill>
                  <a:schemeClr val="lt1"/>
                </a:solidFill>
                <a:latin typeface="IBM Plex Sans"/>
                <a:ea typeface="IBM Plex Sans"/>
                <a:cs typeface="IBM Plex Sans"/>
                <a:sym typeface="IBM Plex Sans"/>
              </a:defRPr>
            </a:lvl6pPr>
            <a:lvl7pPr lvl="6" algn="r" rtl="0">
              <a:buNone/>
              <a:defRPr sz="800">
                <a:solidFill>
                  <a:schemeClr val="lt1"/>
                </a:solidFill>
                <a:latin typeface="IBM Plex Sans"/>
                <a:ea typeface="IBM Plex Sans"/>
                <a:cs typeface="IBM Plex Sans"/>
                <a:sym typeface="IBM Plex Sans"/>
              </a:defRPr>
            </a:lvl7pPr>
            <a:lvl8pPr lvl="7" algn="r" rtl="0">
              <a:buNone/>
              <a:defRPr sz="800">
                <a:solidFill>
                  <a:schemeClr val="lt1"/>
                </a:solidFill>
                <a:latin typeface="IBM Plex Sans"/>
                <a:ea typeface="IBM Plex Sans"/>
                <a:cs typeface="IBM Plex Sans"/>
                <a:sym typeface="IBM Plex Sans"/>
              </a:defRPr>
            </a:lvl8pPr>
            <a:lvl9pPr lvl="8" algn="r" rtl="0">
              <a:buNone/>
              <a:defRPr sz="800">
                <a:solidFill>
                  <a:schemeClr val="lt1"/>
                </a:solidFill>
                <a:latin typeface="IBM Plex Sans"/>
                <a:ea typeface="IBM Plex Sans"/>
                <a:cs typeface="IBM Plex Sans"/>
                <a:sym typeface="IBM Plex Sans"/>
              </a:defRPr>
            </a:lvl9pPr>
          </a:lstStyle>
          <a:p>
            <a:pPr marL="0" lvl="0" indent="0" algn="r" rtl="0">
              <a:spcBef>
                <a:spcPts val="0"/>
              </a:spcBef>
              <a:spcAft>
                <a:spcPts val="0"/>
              </a:spcAft>
              <a:buNone/>
            </a:pPr>
            <a:r>
              <a:rPr lang="cs"/>
              <a:t>EU QPPV Competency Standard, Version 0.1</a:t>
            </a: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Záhlaví sekce 1">
  <p:cSld name="SECTION_HEADER_1">
    <p:bg>
      <p:bgPr>
        <a:solidFill>
          <a:srgbClr val="51BEC7"/>
        </a:solidFill>
        <a:effectLst/>
      </p:bgPr>
    </p:bg>
    <p:spTree>
      <p:nvGrpSpPr>
        <p:cNvPr id="1" name="Shape 30"/>
        <p:cNvGrpSpPr/>
        <p:nvPr/>
      </p:nvGrpSpPr>
      <p:grpSpPr>
        <a:xfrm>
          <a:off x="0" y="0"/>
          <a:ext cx="0" cy="0"/>
          <a:chOff x="0" y="0"/>
          <a:chExt cx="0" cy="0"/>
        </a:xfrm>
      </p:grpSpPr>
      <p:sp>
        <p:nvSpPr>
          <p:cNvPr id="31" name="Google Shape;31;p5"/>
          <p:cNvSpPr txBox="1">
            <a:spLocks noGrp="1"/>
          </p:cNvSpPr>
          <p:nvPr>
            <p:ph type="title"/>
          </p:nvPr>
        </p:nvSpPr>
        <p:spPr>
          <a:xfrm>
            <a:off x="823850" y="1484700"/>
            <a:ext cx="4152600" cy="1148700"/>
          </a:xfrm>
          <a:prstGeom prst="rect">
            <a:avLst/>
          </a:prstGeom>
        </p:spPr>
        <p:txBody>
          <a:bodyPr spcFirstLastPara="1" wrap="square" lIns="91425" tIns="91425" rIns="91425" bIns="91425" anchor="ctr"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2" name="Google Shape;32;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cs"/>
              <a:t>‹#›</a:t>
            </a:fld>
            <a:endParaRPr/>
          </a:p>
        </p:txBody>
      </p:sp>
      <p:pic>
        <p:nvPicPr>
          <p:cNvPr id="33" name="Google Shape;33;p5"/>
          <p:cNvPicPr preferRelativeResize="0"/>
          <p:nvPr/>
        </p:nvPicPr>
        <p:blipFill>
          <a:blip r:embed="rId2">
            <a:alphaModFix/>
          </a:blip>
          <a:stretch>
            <a:fillRect/>
          </a:stretch>
        </p:blipFill>
        <p:spPr>
          <a:xfrm>
            <a:off x="4710225" y="251600"/>
            <a:ext cx="4155453" cy="2858903"/>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lt1"/>
        </a:solidFill>
        <a:effectLst/>
      </p:bgPr>
    </p:bg>
    <p:spTree>
      <p:nvGrpSpPr>
        <p:cNvPr id="1" name="Shape 34"/>
        <p:cNvGrpSpPr/>
        <p:nvPr/>
      </p:nvGrpSpPr>
      <p:grpSpPr>
        <a:xfrm>
          <a:off x="0" y="0"/>
          <a:ext cx="0" cy="0"/>
          <a:chOff x="0" y="0"/>
          <a:chExt cx="0" cy="0"/>
        </a:xfrm>
      </p:grpSpPr>
      <p:pic>
        <p:nvPicPr>
          <p:cNvPr id="35" name="Google Shape;35;p6"/>
          <p:cNvPicPr preferRelativeResize="0"/>
          <p:nvPr/>
        </p:nvPicPr>
        <p:blipFill>
          <a:blip r:embed="rId2">
            <a:alphaModFix/>
          </a:blip>
          <a:stretch>
            <a:fillRect/>
          </a:stretch>
        </p:blipFill>
        <p:spPr>
          <a:xfrm rot="5400000">
            <a:off x="7412017" y="550604"/>
            <a:ext cx="1831434" cy="1260026"/>
          </a:xfrm>
          <a:prstGeom prst="rect">
            <a:avLst/>
          </a:prstGeom>
          <a:noFill/>
          <a:ln>
            <a:noFill/>
          </a:ln>
        </p:spPr>
      </p:pic>
      <p:pic>
        <p:nvPicPr>
          <p:cNvPr id="36" name="Google Shape;36;p6"/>
          <p:cNvPicPr preferRelativeResize="0"/>
          <p:nvPr/>
        </p:nvPicPr>
        <p:blipFill>
          <a:blip r:embed="rId2">
            <a:alphaModFix/>
          </a:blip>
          <a:stretch>
            <a:fillRect/>
          </a:stretch>
        </p:blipFill>
        <p:spPr>
          <a:xfrm rot="5400000">
            <a:off x="7412017" y="2888221"/>
            <a:ext cx="1831434" cy="1260026"/>
          </a:xfrm>
          <a:prstGeom prst="rect">
            <a:avLst/>
          </a:prstGeom>
          <a:noFill/>
          <a:ln>
            <a:noFill/>
          </a:ln>
        </p:spPr>
      </p:pic>
      <p:sp>
        <p:nvSpPr>
          <p:cNvPr id="37" name="Google Shape;37;p6"/>
          <p:cNvSpPr txBox="1">
            <a:spLocks noGrp="1"/>
          </p:cNvSpPr>
          <p:nvPr>
            <p:ph type="sldNum" idx="12"/>
          </p:nvPr>
        </p:nvSpPr>
        <p:spPr>
          <a:xfrm>
            <a:off x="110931" y="4683696"/>
            <a:ext cx="548700" cy="393600"/>
          </a:xfrm>
          <a:prstGeom prst="rect">
            <a:avLst/>
          </a:prstGeom>
        </p:spPr>
        <p:txBody>
          <a:bodyPr spcFirstLastPara="1" wrap="square" lIns="91425" tIns="91425" rIns="91425" bIns="91425" anchor="ctr" anchorCtr="0">
            <a:noAutofit/>
          </a:bodyPr>
          <a:lstStyle>
            <a:lvl1pPr lvl="0" algn="l" rtl="0">
              <a:buNone/>
              <a:defRPr sz="800">
                <a:solidFill>
                  <a:srgbClr val="51BEC7"/>
                </a:solidFill>
                <a:latin typeface="IBM Plex Sans"/>
                <a:ea typeface="IBM Plex Sans"/>
                <a:cs typeface="IBM Plex Sans"/>
                <a:sym typeface="IBM Plex Sans"/>
              </a:defRPr>
            </a:lvl1pPr>
            <a:lvl2pPr lvl="1" algn="l" rtl="0">
              <a:buNone/>
              <a:defRPr sz="800">
                <a:solidFill>
                  <a:srgbClr val="51BEC7"/>
                </a:solidFill>
                <a:latin typeface="IBM Plex Sans"/>
                <a:ea typeface="IBM Plex Sans"/>
                <a:cs typeface="IBM Plex Sans"/>
                <a:sym typeface="IBM Plex Sans"/>
              </a:defRPr>
            </a:lvl2pPr>
            <a:lvl3pPr lvl="2" algn="l" rtl="0">
              <a:buNone/>
              <a:defRPr sz="800">
                <a:solidFill>
                  <a:srgbClr val="51BEC7"/>
                </a:solidFill>
                <a:latin typeface="IBM Plex Sans"/>
                <a:ea typeface="IBM Plex Sans"/>
                <a:cs typeface="IBM Plex Sans"/>
                <a:sym typeface="IBM Plex Sans"/>
              </a:defRPr>
            </a:lvl3pPr>
            <a:lvl4pPr lvl="3" algn="l" rtl="0">
              <a:buNone/>
              <a:defRPr sz="800">
                <a:solidFill>
                  <a:srgbClr val="51BEC7"/>
                </a:solidFill>
                <a:latin typeface="IBM Plex Sans"/>
                <a:ea typeface="IBM Plex Sans"/>
                <a:cs typeface="IBM Plex Sans"/>
                <a:sym typeface="IBM Plex Sans"/>
              </a:defRPr>
            </a:lvl4pPr>
            <a:lvl5pPr lvl="4" algn="l" rtl="0">
              <a:buNone/>
              <a:defRPr sz="800">
                <a:solidFill>
                  <a:srgbClr val="51BEC7"/>
                </a:solidFill>
                <a:latin typeface="IBM Plex Sans"/>
                <a:ea typeface="IBM Plex Sans"/>
                <a:cs typeface="IBM Plex Sans"/>
                <a:sym typeface="IBM Plex Sans"/>
              </a:defRPr>
            </a:lvl5pPr>
            <a:lvl6pPr lvl="5" algn="l" rtl="0">
              <a:buNone/>
              <a:defRPr sz="800">
                <a:solidFill>
                  <a:srgbClr val="51BEC7"/>
                </a:solidFill>
                <a:latin typeface="IBM Plex Sans"/>
                <a:ea typeface="IBM Plex Sans"/>
                <a:cs typeface="IBM Plex Sans"/>
                <a:sym typeface="IBM Plex Sans"/>
              </a:defRPr>
            </a:lvl6pPr>
            <a:lvl7pPr lvl="6" algn="l" rtl="0">
              <a:buNone/>
              <a:defRPr sz="800">
                <a:solidFill>
                  <a:srgbClr val="51BEC7"/>
                </a:solidFill>
                <a:latin typeface="IBM Plex Sans"/>
                <a:ea typeface="IBM Plex Sans"/>
                <a:cs typeface="IBM Plex Sans"/>
                <a:sym typeface="IBM Plex Sans"/>
              </a:defRPr>
            </a:lvl7pPr>
            <a:lvl8pPr lvl="7" algn="l" rtl="0">
              <a:buNone/>
              <a:defRPr sz="800">
                <a:solidFill>
                  <a:srgbClr val="51BEC7"/>
                </a:solidFill>
                <a:latin typeface="IBM Plex Sans"/>
                <a:ea typeface="IBM Plex Sans"/>
                <a:cs typeface="IBM Plex Sans"/>
                <a:sym typeface="IBM Plex Sans"/>
              </a:defRPr>
            </a:lvl8pPr>
            <a:lvl9pPr lvl="8" algn="l" rtl="0">
              <a:buNone/>
              <a:defRPr sz="800">
                <a:solidFill>
                  <a:srgbClr val="51BEC7"/>
                </a:solidFill>
                <a:latin typeface="IBM Plex Sans"/>
                <a:ea typeface="IBM Plex Sans"/>
                <a:cs typeface="IBM Plex Sans"/>
                <a:sym typeface="IBM Plex Sans"/>
              </a:defRPr>
            </a:lvl9pPr>
          </a:lstStyle>
          <a:p>
            <a:pPr marL="0" lvl="0" indent="0" algn="l" rtl="0">
              <a:spcBef>
                <a:spcPts val="0"/>
              </a:spcBef>
              <a:spcAft>
                <a:spcPts val="0"/>
              </a:spcAft>
              <a:buNone/>
            </a:pPr>
            <a:fld id="{00000000-1234-1234-1234-123412341234}" type="slidenum">
              <a:rPr lang="cs"/>
              <a:t>‹#›</a:t>
            </a:fld>
            <a:endParaRPr/>
          </a:p>
        </p:txBody>
      </p:sp>
      <p:sp>
        <p:nvSpPr>
          <p:cNvPr id="38" name="Google Shape;38;p6"/>
          <p:cNvSpPr txBox="1">
            <a:spLocks noGrp="1"/>
          </p:cNvSpPr>
          <p:nvPr>
            <p:ph type="sldNum" idx="2"/>
          </p:nvPr>
        </p:nvSpPr>
        <p:spPr>
          <a:xfrm>
            <a:off x="5654897" y="4683700"/>
            <a:ext cx="3286200" cy="393600"/>
          </a:xfrm>
          <a:prstGeom prst="rect">
            <a:avLst/>
          </a:prstGeom>
        </p:spPr>
        <p:txBody>
          <a:bodyPr spcFirstLastPara="1" wrap="square" lIns="91425" tIns="91425" rIns="91425" bIns="91425" anchor="ctr" anchorCtr="0">
            <a:noAutofit/>
          </a:bodyPr>
          <a:lstStyle>
            <a:lvl1pPr lvl="0" algn="r" rtl="0">
              <a:buNone/>
              <a:defRPr sz="800">
                <a:solidFill>
                  <a:srgbClr val="51BEC7"/>
                </a:solidFill>
                <a:latin typeface="IBM Plex Sans"/>
                <a:ea typeface="IBM Plex Sans"/>
                <a:cs typeface="IBM Plex Sans"/>
                <a:sym typeface="IBM Plex Sans"/>
              </a:defRPr>
            </a:lvl1pPr>
            <a:lvl2pPr lvl="1" algn="r" rtl="0">
              <a:buNone/>
              <a:defRPr sz="800">
                <a:solidFill>
                  <a:srgbClr val="51BEC7"/>
                </a:solidFill>
                <a:latin typeface="IBM Plex Sans"/>
                <a:ea typeface="IBM Plex Sans"/>
                <a:cs typeface="IBM Plex Sans"/>
                <a:sym typeface="IBM Plex Sans"/>
              </a:defRPr>
            </a:lvl2pPr>
            <a:lvl3pPr lvl="2" algn="r" rtl="0">
              <a:buNone/>
              <a:defRPr sz="800">
                <a:solidFill>
                  <a:srgbClr val="51BEC7"/>
                </a:solidFill>
                <a:latin typeface="IBM Plex Sans"/>
                <a:ea typeface="IBM Plex Sans"/>
                <a:cs typeface="IBM Plex Sans"/>
                <a:sym typeface="IBM Plex Sans"/>
              </a:defRPr>
            </a:lvl3pPr>
            <a:lvl4pPr lvl="3" algn="r" rtl="0">
              <a:buNone/>
              <a:defRPr sz="800">
                <a:solidFill>
                  <a:srgbClr val="51BEC7"/>
                </a:solidFill>
                <a:latin typeface="IBM Plex Sans"/>
                <a:ea typeface="IBM Plex Sans"/>
                <a:cs typeface="IBM Plex Sans"/>
                <a:sym typeface="IBM Plex Sans"/>
              </a:defRPr>
            </a:lvl4pPr>
            <a:lvl5pPr lvl="4" algn="r" rtl="0">
              <a:buNone/>
              <a:defRPr sz="800">
                <a:solidFill>
                  <a:srgbClr val="51BEC7"/>
                </a:solidFill>
                <a:latin typeface="IBM Plex Sans"/>
                <a:ea typeface="IBM Plex Sans"/>
                <a:cs typeface="IBM Plex Sans"/>
                <a:sym typeface="IBM Plex Sans"/>
              </a:defRPr>
            </a:lvl5pPr>
            <a:lvl6pPr lvl="5" algn="r" rtl="0">
              <a:buNone/>
              <a:defRPr sz="800">
                <a:solidFill>
                  <a:srgbClr val="51BEC7"/>
                </a:solidFill>
                <a:latin typeface="IBM Plex Sans"/>
                <a:ea typeface="IBM Plex Sans"/>
                <a:cs typeface="IBM Plex Sans"/>
                <a:sym typeface="IBM Plex Sans"/>
              </a:defRPr>
            </a:lvl6pPr>
            <a:lvl7pPr lvl="6" algn="r" rtl="0">
              <a:buNone/>
              <a:defRPr sz="800">
                <a:solidFill>
                  <a:srgbClr val="51BEC7"/>
                </a:solidFill>
                <a:latin typeface="IBM Plex Sans"/>
                <a:ea typeface="IBM Plex Sans"/>
                <a:cs typeface="IBM Plex Sans"/>
                <a:sym typeface="IBM Plex Sans"/>
              </a:defRPr>
            </a:lvl7pPr>
            <a:lvl8pPr lvl="7" algn="r" rtl="0">
              <a:buNone/>
              <a:defRPr sz="800">
                <a:solidFill>
                  <a:srgbClr val="51BEC7"/>
                </a:solidFill>
                <a:latin typeface="IBM Plex Sans"/>
                <a:ea typeface="IBM Plex Sans"/>
                <a:cs typeface="IBM Plex Sans"/>
                <a:sym typeface="IBM Plex Sans"/>
              </a:defRPr>
            </a:lvl8pPr>
            <a:lvl9pPr lvl="8" algn="r" rtl="0">
              <a:buNone/>
              <a:defRPr sz="800">
                <a:solidFill>
                  <a:srgbClr val="51BEC7"/>
                </a:solidFill>
                <a:latin typeface="IBM Plex Sans"/>
                <a:ea typeface="IBM Plex Sans"/>
                <a:cs typeface="IBM Plex Sans"/>
                <a:sym typeface="IBM Plex Sans"/>
              </a:defRPr>
            </a:lvl9pPr>
          </a:lstStyle>
          <a:p>
            <a:pPr marL="0" lvl="0" indent="0" algn="r" rtl="0">
              <a:spcBef>
                <a:spcPts val="0"/>
              </a:spcBef>
              <a:spcAft>
                <a:spcPts val="0"/>
              </a:spcAft>
              <a:buNone/>
            </a:pPr>
            <a:r>
              <a:rPr lang="cs"/>
              <a:t>EU QPPV Competency Standard, Version 0.1</a:t>
            </a:r>
            <a:endParaRPr/>
          </a:p>
        </p:txBody>
      </p:sp>
      <p:pic>
        <p:nvPicPr>
          <p:cNvPr id="39" name="Google Shape;39;p6"/>
          <p:cNvPicPr preferRelativeResize="0"/>
          <p:nvPr/>
        </p:nvPicPr>
        <p:blipFill rotWithShape="1">
          <a:blip r:embed="rId3">
            <a:alphaModFix/>
          </a:blip>
          <a:srcRect l="9480" r="9488"/>
          <a:stretch/>
        </p:blipFill>
        <p:spPr>
          <a:xfrm>
            <a:off x="110925" y="169525"/>
            <a:ext cx="548699" cy="677598"/>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Nadpis a hlavní část 1">
  <p:cSld name="TITLE_AND_BODY_1">
    <p:bg>
      <p:bgPr>
        <a:solidFill>
          <a:srgbClr val="51BEC7"/>
        </a:solidFill>
        <a:effectLst/>
      </p:bgPr>
    </p:bg>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51BEC7"/>
              </a:buClr>
              <a:buSzPts val="2400"/>
              <a:buNone/>
              <a:defRPr sz="2400">
                <a:solidFill>
                  <a:srgbClr val="51BEC7"/>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42" name="Google Shape;42;p7"/>
          <p:cNvSpPr txBox="1">
            <a:spLocks noGrp="1"/>
          </p:cNvSpPr>
          <p:nvPr>
            <p:ph type="sldNum" idx="12"/>
          </p:nvPr>
        </p:nvSpPr>
        <p:spPr>
          <a:xfrm>
            <a:off x="110931" y="4683696"/>
            <a:ext cx="548700" cy="393600"/>
          </a:xfrm>
          <a:prstGeom prst="rect">
            <a:avLst/>
          </a:prstGeom>
        </p:spPr>
        <p:txBody>
          <a:bodyPr spcFirstLastPara="1" wrap="square" lIns="91425" tIns="91425" rIns="91425" bIns="91425" anchor="ctr" anchorCtr="0">
            <a:noAutofit/>
          </a:bodyPr>
          <a:lstStyle>
            <a:lvl1pPr lvl="0" algn="l" rtl="0">
              <a:buNone/>
              <a:defRPr sz="800">
                <a:latin typeface="IBM Plex Sans"/>
                <a:ea typeface="IBM Plex Sans"/>
                <a:cs typeface="IBM Plex Sans"/>
                <a:sym typeface="IBM Plex Sans"/>
              </a:defRPr>
            </a:lvl1pPr>
            <a:lvl2pPr lvl="1" algn="l" rtl="0">
              <a:buNone/>
              <a:defRPr sz="800">
                <a:latin typeface="IBM Plex Sans"/>
                <a:ea typeface="IBM Plex Sans"/>
                <a:cs typeface="IBM Plex Sans"/>
                <a:sym typeface="IBM Plex Sans"/>
              </a:defRPr>
            </a:lvl2pPr>
            <a:lvl3pPr lvl="2" algn="l" rtl="0">
              <a:buNone/>
              <a:defRPr sz="800">
                <a:latin typeface="IBM Plex Sans"/>
                <a:ea typeface="IBM Plex Sans"/>
                <a:cs typeface="IBM Plex Sans"/>
                <a:sym typeface="IBM Plex Sans"/>
              </a:defRPr>
            </a:lvl3pPr>
            <a:lvl4pPr lvl="3" algn="l" rtl="0">
              <a:buNone/>
              <a:defRPr sz="800">
                <a:latin typeface="IBM Plex Sans"/>
                <a:ea typeface="IBM Plex Sans"/>
                <a:cs typeface="IBM Plex Sans"/>
                <a:sym typeface="IBM Plex Sans"/>
              </a:defRPr>
            </a:lvl4pPr>
            <a:lvl5pPr lvl="4" algn="l" rtl="0">
              <a:buNone/>
              <a:defRPr sz="800">
                <a:latin typeface="IBM Plex Sans"/>
                <a:ea typeface="IBM Plex Sans"/>
                <a:cs typeface="IBM Plex Sans"/>
                <a:sym typeface="IBM Plex Sans"/>
              </a:defRPr>
            </a:lvl5pPr>
            <a:lvl6pPr lvl="5" algn="l" rtl="0">
              <a:buNone/>
              <a:defRPr sz="800">
                <a:latin typeface="IBM Plex Sans"/>
                <a:ea typeface="IBM Plex Sans"/>
                <a:cs typeface="IBM Plex Sans"/>
                <a:sym typeface="IBM Plex Sans"/>
              </a:defRPr>
            </a:lvl6pPr>
            <a:lvl7pPr lvl="6" algn="l" rtl="0">
              <a:buNone/>
              <a:defRPr sz="800">
                <a:latin typeface="IBM Plex Sans"/>
                <a:ea typeface="IBM Plex Sans"/>
                <a:cs typeface="IBM Plex Sans"/>
                <a:sym typeface="IBM Plex Sans"/>
              </a:defRPr>
            </a:lvl7pPr>
            <a:lvl8pPr lvl="7" algn="l" rtl="0">
              <a:buNone/>
              <a:defRPr sz="800">
                <a:latin typeface="IBM Plex Sans"/>
                <a:ea typeface="IBM Plex Sans"/>
                <a:cs typeface="IBM Plex Sans"/>
                <a:sym typeface="IBM Plex Sans"/>
              </a:defRPr>
            </a:lvl8pPr>
            <a:lvl9pPr lvl="8" algn="l" rtl="0">
              <a:buNone/>
              <a:defRPr sz="800">
                <a:latin typeface="IBM Plex Sans"/>
                <a:ea typeface="IBM Plex Sans"/>
                <a:cs typeface="IBM Plex Sans"/>
                <a:sym typeface="IBM Plex Sans"/>
              </a:defRPr>
            </a:lvl9pPr>
          </a:lstStyle>
          <a:p>
            <a:pPr marL="0" lvl="0" indent="0" algn="l" rtl="0">
              <a:spcBef>
                <a:spcPts val="0"/>
              </a:spcBef>
              <a:spcAft>
                <a:spcPts val="0"/>
              </a:spcAft>
              <a:buNone/>
            </a:pPr>
            <a:fld id="{00000000-1234-1234-1234-123412341234}" type="slidenum">
              <a:rPr lang="cs"/>
              <a:t>‹#›</a:t>
            </a:fld>
            <a:endParaRPr/>
          </a:p>
        </p:txBody>
      </p:sp>
      <p:sp>
        <p:nvSpPr>
          <p:cNvPr id="43" name="Google Shape;43;p7"/>
          <p:cNvSpPr txBox="1">
            <a:spLocks noGrp="1"/>
          </p:cNvSpPr>
          <p:nvPr>
            <p:ph type="sldNum" idx="2"/>
          </p:nvPr>
        </p:nvSpPr>
        <p:spPr>
          <a:xfrm>
            <a:off x="5654897" y="4683700"/>
            <a:ext cx="3286200" cy="393600"/>
          </a:xfrm>
          <a:prstGeom prst="rect">
            <a:avLst/>
          </a:prstGeom>
        </p:spPr>
        <p:txBody>
          <a:bodyPr spcFirstLastPara="1" wrap="square" lIns="91425" tIns="91425" rIns="91425" bIns="91425" anchor="ctr" anchorCtr="0">
            <a:noAutofit/>
          </a:bodyPr>
          <a:lstStyle>
            <a:lvl1pPr lvl="0" algn="r" rtl="0">
              <a:buNone/>
              <a:defRPr sz="800">
                <a:latin typeface="IBM Plex Sans"/>
                <a:ea typeface="IBM Plex Sans"/>
                <a:cs typeface="IBM Plex Sans"/>
                <a:sym typeface="IBM Plex Sans"/>
              </a:defRPr>
            </a:lvl1pPr>
            <a:lvl2pPr lvl="1" algn="r" rtl="0">
              <a:buNone/>
              <a:defRPr sz="800">
                <a:latin typeface="IBM Plex Sans"/>
                <a:ea typeface="IBM Plex Sans"/>
                <a:cs typeface="IBM Plex Sans"/>
                <a:sym typeface="IBM Plex Sans"/>
              </a:defRPr>
            </a:lvl2pPr>
            <a:lvl3pPr lvl="2" algn="r" rtl="0">
              <a:buNone/>
              <a:defRPr sz="800">
                <a:latin typeface="IBM Plex Sans"/>
                <a:ea typeface="IBM Plex Sans"/>
                <a:cs typeface="IBM Plex Sans"/>
                <a:sym typeface="IBM Plex Sans"/>
              </a:defRPr>
            </a:lvl3pPr>
            <a:lvl4pPr lvl="3" algn="r" rtl="0">
              <a:buNone/>
              <a:defRPr sz="800">
                <a:latin typeface="IBM Plex Sans"/>
                <a:ea typeface="IBM Plex Sans"/>
                <a:cs typeface="IBM Plex Sans"/>
                <a:sym typeface="IBM Plex Sans"/>
              </a:defRPr>
            </a:lvl4pPr>
            <a:lvl5pPr lvl="4" algn="r" rtl="0">
              <a:buNone/>
              <a:defRPr sz="800">
                <a:latin typeface="IBM Plex Sans"/>
                <a:ea typeface="IBM Plex Sans"/>
                <a:cs typeface="IBM Plex Sans"/>
                <a:sym typeface="IBM Plex Sans"/>
              </a:defRPr>
            </a:lvl5pPr>
            <a:lvl6pPr lvl="5" algn="r" rtl="0">
              <a:buNone/>
              <a:defRPr sz="800">
                <a:latin typeface="IBM Plex Sans"/>
                <a:ea typeface="IBM Plex Sans"/>
                <a:cs typeface="IBM Plex Sans"/>
                <a:sym typeface="IBM Plex Sans"/>
              </a:defRPr>
            </a:lvl6pPr>
            <a:lvl7pPr lvl="6" algn="r" rtl="0">
              <a:buNone/>
              <a:defRPr sz="800">
                <a:latin typeface="IBM Plex Sans"/>
                <a:ea typeface="IBM Plex Sans"/>
                <a:cs typeface="IBM Plex Sans"/>
                <a:sym typeface="IBM Plex Sans"/>
              </a:defRPr>
            </a:lvl7pPr>
            <a:lvl8pPr lvl="7" algn="r" rtl="0">
              <a:buNone/>
              <a:defRPr sz="800">
                <a:latin typeface="IBM Plex Sans"/>
                <a:ea typeface="IBM Plex Sans"/>
                <a:cs typeface="IBM Plex Sans"/>
                <a:sym typeface="IBM Plex Sans"/>
              </a:defRPr>
            </a:lvl8pPr>
            <a:lvl9pPr lvl="8" algn="r" rtl="0">
              <a:buNone/>
              <a:defRPr sz="800">
                <a:latin typeface="IBM Plex Sans"/>
                <a:ea typeface="IBM Plex Sans"/>
                <a:cs typeface="IBM Plex Sans"/>
                <a:sym typeface="IBM Plex Sans"/>
              </a:defRPr>
            </a:lvl9pPr>
          </a:lstStyle>
          <a:p>
            <a:pPr marL="0" lvl="0" indent="0" algn="r" rtl="0">
              <a:spcBef>
                <a:spcPts val="0"/>
              </a:spcBef>
              <a:spcAft>
                <a:spcPts val="0"/>
              </a:spcAft>
              <a:buNone/>
            </a:pPr>
            <a:r>
              <a:rPr lang="cs"/>
              <a:t>EU QPPV Competency Standard, Version 0.1</a:t>
            </a:r>
            <a:endParaRPr/>
          </a:p>
        </p:txBody>
      </p:sp>
      <p:pic>
        <p:nvPicPr>
          <p:cNvPr id="44" name="Google Shape;44;p7"/>
          <p:cNvPicPr preferRelativeResize="0"/>
          <p:nvPr/>
        </p:nvPicPr>
        <p:blipFill rotWithShape="1">
          <a:blip r:embed="rId2">
            <a:alphaModFix/>
          </a:blip>
          <a:srcRect r="67977" b="15247"/>
          <a:stretch/>
        </p:blipFill>
        <p:spPr>
          <a:xfrm>
            <a:off x="0" y="0"/>
            <a:ext cx="695004" cy="858299"/>
          </a:xfrm>
          <a:prstGeom prst="rect">
            <a:avLst/>
          </a:prstGeom>
          <a:noFill/>
          <a:ln>
            <a:noFill/>
          </a:ln>
        </p:spPr>
      </p:pic>
      <p:pic>
        <p:nvPicPr>
          <p:cNvPr id="45" name="Google Shape;45;p7"/>
          <p:cNvPicPr preferRelativeResize="0"/>
          <p:nvPr/>
        </p:nvPicPr>
        <p:blipFill rotWithShape="1">
          <a:blip r:embed="rId3">
            <a:alphaModFix/>
          </a:blip>
          <a:srcRect r="12226"/>
          <a:stretch/>
        </p:blipFill>
        <p:spPr>
          <a:xfrm>
            <a:off x="5496675" y="251600"/>
            <a:ext cx="3647324" cy="28589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solidFill>
          <a:schemeClr val="lt1"/>
        </a:solidFill>
        <a:effectLst/>
      </p:bgPr>
    </p:bg>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lvl1pPr lvl="0">
              <a:spcBef>
                <a:spcPts val="0"/>
              </a:spcBef>
              <a:spcAft>
                <a:spcPts val="0"/>
              </a:spcAft>
              <a:buClr>
                <a:srgbClr val="51BEC7"/>
              </a:buClr>
              <a:buSzPts val="2400"/>
              <a:buNone/>
              <a:defRPr sz="2400">
                <a:solidFill>
                  <a:srgbClr val="51BEC7"/>
                </a:solidFill>
              </a:defRPr>
            </a:lvl1pPr>
            <a:lvl2pPr lvl="1">
              <a:spcBef>
                <a:spcPts val="0"/>
              </a:spcBef>
              <a:spcAft>
                <a:spcPts val="0"/>
              </a:spcAft>
              <a:buClr>
                <a:schemeClr val="dk1"/>
              </a:buClr>
              <a:buSzPts val="2400"/>
              <a:buNone/>
              <a:defRPr sz="2400">
                <a:solidFill>
                  <a:schemeClr val="dk1"/>
                </a:solidFill>
              </a:defRPr>
            </a:lvl2pPr>
            <a:lvl3pPr lvl="2">
              <a:spcBef>
                <a:spcPts val="0"/>
              </a:spcBef>
              <a:spcAft>
                <a:spcPts val="0"/>
              </a:spcAft>
              <a:buClr>
                <a:schemeClr val="dk1"/>
              </a:buClr>
              <a:buSzPts val="2400"/>
              <a:buNone/>
              <a:defRPr sz="2400">
                <a:solidFill>
                  <a:schemeClr val="dk1"/>
                </a:solidFill>
              </a:defRPr>
            </a:lvl3pPr>
            <a:lvl4pPr lvl="3">
              <a:spcBef>
                <a:spcPts val="0"/>
              </a:spcBef>
              <a:spcAft>
                <a:spcPts val="0"/>
              </a:spcAft>
              <a:buClr>
                <a:schemeClr val="dk1"/>
              </a:buClr>
              <a:buSzPts val="2400"/>
              <a:buNone/>
              <a:defRPr sz="2400">
                <a:solidFill>
                  <a:schemeClr val="dk1"/>
                </a:solidFill>
              </a:defRPr>
            </a:lvl4pPr>
            <a:lvl5pPr lvl="4">
              <a:spcBef>
                <a:spcPts val="0"/>
              </a:spcBef>
              <a:spcAft>
                <a:spcPts val="0"/>
              </a:spcAft>
              <a:buClr>
                <a:schemeClr val="dk1"/>
              </a:buClr>
              <a:buSzPts val="2400"/>
              <a:buNone/>
              <a:defRPr sz="2400">
                <a:solidFill>
                  <a:schemeClr val="dk1"/>
                </a:solidFill>
              </a:defRPr>
            </a:lvl5pPr>
            <a:lvl6pPr lvl="5">
              <a:spcBef>
                <a:spcPts val="0"/>
              </a:spcBef>
              <a:spcAft>
                <a:spcPts val="0"/>
              </a:spcAft>
              <a:buClr>
                <a:schemeClr val="dk1"/>
              </a:buClr>
              <a:buSzPts val="2400"/>
              <a:buNone/>
              <a:defRPr sz="2400">
                <a:solidFill>
                  <a:schemeClr val="dk1"/>
                </a:solidFill>
              </a:defRPr>
            </a:lvl6pPr>
            <a:lvl7pPr lvl="6">
              <a:spcBef>
                <a:spcPts val="0"/>
              </a:spcBef>
              <a:spcAft>
                <a:spcPts val="0"/>
              </a:spcAft>
              <a:buClr>
                <a:schemeClr val="dk1"/>
              </a:buClr>
              <a:buSzPts val="2400"/>
              <a:buNone/>
              <a:defRPr sz="2400">
                <a:solidFill>
                  <a:schemeClr val="dk1"/>
                </a:solidFill>
              </a:defRPr>
            </a:lvl7pPr>
            <a:lvl8pPr lvl="7">
              <a:spcBef>
                <a:spcPts val="0"/>
              </a:spcBef>
              <a:spcAft>
                <a:spcPts val="0"/>
              </a:spcAft>
              <a:buClr>
                <a:schemeClr val="dk1"/>
              </a:buClr>
              <a:buSzPts val="2400"/>
              <a:buNone/>
              <a:defRPr sz="2400">
                <a:solidFill>
                  <a:schemeClr val="dk1"/>
                </a:solidFill>
              </a:defRPr>
            </a:lvl8pPr>
            <a:lvl9pPr lvl="8">
              <a:spcBef>
                <a:spcPts val="0"/>
              </a:spcBef>
              <a:spcAft>
                <a:spcPts val="0"/>
              </a:spcAft>
              <a:buClr>
                <a:schemeClr val="dk1"/>
              </a:buClr>
              <a:buSzPts val="2400"/>
              <a:buNone/>
              <a:defRPr sz="2400">
                <a:solidFill>
                  <a:schemeClr val="dk1"/>
                </a:solidFill>
              </a:defRPr>
            </a:lvl9pPr>
          </a:lstStyle>
          <a:p>
            <a:endParaRPr/>
          </a:p>
        </p:txBody>
      </p:sp>
      <p:sp>
        <p:nvSpPr>
          <p:cNvPr id="48" name="Google Shape;48;p8"/>
          <p:cNvSpPr txBox="1">
            <a:spLocks noGrp="1"/>
          </p:cNvSpPr>
          <p:nvPr>
            <p:ph type="body" idx="1"/>
          </p:nvPr>
        </p:nvSpPr>
        <p:spPr>
          <a:xfrm>
            <a:off x="1297500" y="1567550"/>
            <a:ext cx="3403200" cy="29112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Clr>
                <a:schemeClr val="dk1"/>
              </a:buClr>
              <a:buSzPts val="1300"/>
              <a:buChar char="●"/>
              <a:defRPr>
                <a:solidFill>
                  <a:schemeClr val="dk1"/>
                </a:solidFill>
              </a:defRPr>
            </a:lvl1pPr>
            <a:lvl2pPr marL="914400" lvl="1" indent="-298450">
              <a:spcBef>
                <a:spcPts val="0"/>
              </a:spcBef>
              <a:spcAft>
                <a:spcPts val="0"/>
              </a:spcAft>
              <a:buClr>
                <a:schemeClr val="dk1"/>
              </a:buClr>
              <a:buSzPts val="1100"/>
              <a:buChar char="○"/>
              <a:defRPr>
                <a:solidFill>
                  <a:schemeClr val="dk1"/>
                </a:solidFill>
              </a:defRPr>
            </a:lvl2pPr>
            <a:lvl3pPr marL="1371600" lvl="2" indent="-298450">
              <a:spcBef>
                <a:spcPts val="0"/>
              </a:spcBef>
              <a:spcAft>
                <a:spcPts val="0"/>
              </a:spcAft>
              <a:buClr>
                <a:schemeClr val="dk1"/>
              </a:buClr>
              <a:buSzPts val="1100"/>
              <a:buChar char="■"/>
              <a:defRPr>
                <a:solidFill>
                  <a:schemeClr val="dk1"/>
                </a:solidFill>
              </a:defRPr>
            </a:lvl3pPr>
            <a:lvl4pPr marL="1828800" lvl="3" indent="-298450">
              <a:spcBef>
                <a:spcPts val="0"/>
              </a:spcBef>
              <a:spcAft>
                <a:spcPts val="0"/>
              </a:spcAft>
              <a:buClr>
                <a:schemeClr val="dk1"/>
              </a:buClr>
              <a:buSzPts val="1100"/>
              <a:buChar char="●"/>
              <a:defRPr>
                <a:solidFill>
                  <a:schemeClr val="dk1"/>
                </a:solidFill>
              </a:defRPr>
            </a:lvl4pPr>
            <a:lvl5pPr marL="2286000" lvl="4" indent="-298450">
              <a:spcBef>
                <a:spcPts val="0"/>
              </a:spcBef>
              <a:spcAft>
                <a:spcPts val="0"/>
              </a:spcAft>
              <a:buClr>
                <a:schemeClr val="dk1"/>
              </a:buClr>
              <a:buSzPts val="1100"/>
              <a:buChar char="○"/>
              <a:defRPr>
                <a:solidFill>
                  <a:schemeClr val="dk1"/>
                </a:solidFill>
              </a:defRPr>
            </a:lvl5pPr>
            <a:lvl6pPr marL="2743200" lvl="5" indent="-298450">
              <a:spcBef>
                <a:spcPts val="0"/>
              </a:spcBef>
              <a:spcAft>
                <a:spcPts val="0"/>
              </a:spcAft>
              <a:buClr>
                <a:schemeClr val="dk1"/>
              </a:buClr>
              <a:buSzPts val="1100"/>
              <a:buChar char="■"/>
              <a:defRPr>
                <a:solidFill>
                  <a:schemeClr val="dk1"/>
                </a:solidFill>
              </a:defRPr>
            </a:lvl6pPr>
            <a:lvl7pPr marL="3200400" lvl="6" indent="-298450">
              <a:spcBef>
                <a:spcPts val="0"/>
              </a:spcBef>
              <a:spcAft>
                <a:spcPts val="0"/>
              </a:spcAft>
              <a:buClr>
                <a:schemeClr val="dk1"/>
              </a:buClr>
              <a:buSzPts val="1100"/>
              <a:buChar char="●"/>
              <a:defRPr>
                <a:solidFill>
                  <a:schemeClr val="dk1"/>
                </a:solidFill>
              </a:defRPr>
            </a:lvl7pPr>
            <a:lvl8pPr marL="3657600" lvl="7" indent="-298450">
              <a:spcBef>
                <a:spcPts val="0"/>
              </a:spcBef>
              <a:spcAft>
                <a:spcPts val="0"/>
              </a:spcAft>
              <a:buClr>
                <a:schemeClr val="dk1"/>
              </a:buClr>
              <a:buSzPts val="1100"/>
              <a:buChar char="○"/>
              <a:defRPr>
                <a:solidFill>
                  <a:schemeClr val="dk1"/>
                </a:solidFill>
              </a:defRPr>
            </a:lvl8pPr>
            <a:lvl9pPr marL="4114800" lvl="8" indent="-298450">
              <a:spcBef>
                <a:spcPts val="0"/>
              </a:spcBef>
              <a:spcAft>
                <a:spcPts val="0"/>
              </a:spcAft>
              <a:buClr>
                <a:schemeClr val="dk1"/>
              </a:buClr>
              <a:buSzPts val="1100"/>
              <a:buChar char="■"/>
              <a:defRPr>
                <a:solidFill>
                  <a:schemeClr val="dk1"/>
                </a:solidFill>
              </a:defRPr>
            </a:lvl9pPr>
          </a:lstStyle>
          <a:p>
            <a:endParaRPr/>
          </a:p>
        </p:txBody>
      </p:sp>
      <p:sp>
        <p:nvSpPr>
          <p:cNvPr id="49" name="Google Shape;49;p8"/>
          <p:cNvSpPr txBox="1">
            <a:spLocks noGrp="1"/>
          </p:cNvSpPr>
          <p:nvPr>
            <p:ph type="body" idx="2"/>
          </p:nvPr>
        </p:nvSpPr>
        <p:spPr>
          <a:xfrm>
            <a:off x="4933221" y="1567550"/>
            <a:ext cx="3403200" cy="29112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Clr>
                <a:schemeClr val="dk1"/>
              </a:buClr>
              <a:buSzPts val="1100"/>
              <a:buChar char="■"/>
              <a:defRPr>
                <a:solidFill>
                  <a:schemeClr val="dk1"/>
                </a:solidFill>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50" name="Google Shape;50;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rgbClr val="51BEC7"/>
                </a:solidFill>
              </a:defRPr>
            </a:lvl1pPr>
            <a:lvl2pPr lvl="1">
              <a:buNone/>
              <a:defRPr>
                <a:solidFill>
                  <a:srgbClr val="51BEC7"/>
                </a:solidFill>
              </a:defRPr>
            </a:lvl2pPr>
            <a:lvl3pPr lvl="2">
              <a:buNone/>
              <a:defRPr>
                <a:solidFill>
                  <a:srgbClr val="51BEC7"/>
                </a:solidFill>
              </a:defRPr>
            </a:lvl3pPr>
            <a:lvl4pPr lvl="3">
              <a:buNone/>
              <a:defRPr>
                <a:solidFill>
                  <a:srgbClr val="51BEC7"/>
                </a:solidFill>
              </a:defRPr>
            </a:lvl4pPr>
            <a:lvl5pPr lvl="4">
              <a:buNone/>
              <a:defRPr>
                <a:solidFill>
                  <a:srgbClr val="51BEC7"/>
                </a:solidFill>
              </a:defRPr>
            </a:lvl5pPr>
            <a:lvl6pPr lvl="5">
              <a:buNone/>
              <a:defRPr>
                <a:solidFill>
                  <a:srgbClr val="51BEC7"/>
                </a:solidFill>
              </a:defRPr>
            </a:lvl6pPr>
            <a:lvl7pPr lvl="6">
              <a:buNone/>
              <a:defRPr>
                <a:solidFill>
                  <a:srgbClr val="51BEC7"/>
                </a:solidFill>
              </a:defRPr>
            </a:lvl7pPr>
            <a:lvl8pPr lvl="7">
              <a:buNone/>
              <a:defRPr>
                <a:solidFill>
                  <a:srgbClr val="51BEC7"/>
                </a:solidFill>
              </a:defRPr>
            </a:lvl8pPr>
            <a:lvl9pPr lvl="8">
              <a:buNone/>
              <a:defRPr>
                <a:solidFill>
                  <a:srgbClr val="51BEC7"/>
                </a:solidFill>
              </a:defRPr>
            </a:lvl9pPr>
          </a:lstStyle>
          <a:p>
            <a:pPr marL="0" lvl="0" indent="0" algn="l" rtl="0">
              <a:spcBef>
                <a:spcPts val="0"/>
              </a:spcBef>
              <a:spcAft>
                <a:spcPts val="0"/>
              </a:spcAft>
              <a:buNone/>
            </a:pPr>
            <a:fld id="{00000000-1234-1234-1234-123412341234}" type="slidenum">
              <a:rPr lang="cs"/>
              <a:t>‹#›</a:t>
            </a:fld>
            <a:endParaRPr/>
          </a:p>
        </p:txBody>
      </p:sp>
      <p:sp>
        <p:nvSpPr>
          <p:cNvPr id="51" name="Google Shape;51;p8"/>
          <p:cNvSpPr txBox="1"/>
          <p:nvPr/>
        </p:nvSpPr>
        <p:spPr>
          <a:xfrm>
            <a:off x="79750" y="4738450"/>
            <a:ext cx="3000000" cy="2925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cs" sz="700" u="sng">
                <a:solidFill>
                  <a:srgbClr val="51BEC7"/>
                </a:solidFill>
                <a:latin typeface="IBM Plex Sans"/>
                <a:ea typeface="IBM Plex Sans"/>
                <a:cs typeface="IBM Plex Sans"/>
                <a:sym typeface="IBM Plex Sans"/>
              </a:rPr>
              <a:t>pharmacovigilance.institute</a:t>
            </a:r>
            <a:endParaRPr sz="700" u="sng">
              <a:solidFill>
                <a:srgbClr val="51BEC7"/>
              </a:solidFill>
              <a:latin typeface="IBM Plex Sans"/>
              <a:ea typeface="IBM Plex Sans"/>
              <a:cs typeface="IBM Plex Sans"/>
              <a:sym typeface="IBM Plex Sans"/>
            </a:endParaRPr>
          </a:p>
        </p:txBody>
      </p:sp>
      <p:pic>
        <p:nvPicPr>
          <p:cNvPr id="52" name="Google Shape;52;p8"/>
          <p:cNvPicPr preferRelativeResize="0"/>
          <p:nvPr/>
        </p:nvPicPr>
        <p:blipFill>
          <a:blip r:embed="rId2">
            <a:alphaModFix/>
          </a:blip>
          <a:stretch>
            <a:fillRect/>
          </a:stretch>
        </p:blipFill>
        <p:spPr>
          <a:xfrm rot="5400000">
            <a:off x="-52464" y="387575"/>
            <a:ext cx="1461827" cy="1005727"/>
          </a:xfrm>
          <a:prstGeom prst="rect">
            <a:avLst/>
          </a:prstGeom>
          <a:noFill/>
          <a:ln>
            <a:noFill/>
          </a:ln>
        </p:spPr>
      </p:pic>
      <p:pic>
        <p:nvPicPr>
          <p:cNvPr id="53" name="Google Shape;53;p8"/>
          <p:cNvPicPr preferRelativeResize="0"/>
          <p:nvPr/>
        </p:nvPicPr>
        <p:blipFill>
          <a:blip r:embed="rId3">
            <a:alphaModFix/>
          </a:blip>
          <a:stretch>
            <a:fillRect/>
          </a:stretch>
        </p:blipFill>
        <p:spPr>
          <a:xfrm>
            <a:off x="535988" y="465075"/>
            <a:ext cx="284925" cy="465650"/>
          </a:xfrm>
          <a:prstGeom prst="rect">
            <a:avLst/>
          </a:prstGeom>
          <a:noFill/>
          <a:ln>
            <a:noFill/>
          </a:ln>
        </p:spPr>
      </p:pic>
      <p:pic>
        <p:nvPicPr>
          <p:cNvPr id="54" name="Google Shape;54;p8"/>
          <p:cNvPicPr preferRelativeResize="0"/>
          <p:nvPr/>
        </p:nvPicPr>
        <p:blipFill>
          <a:blip r:embed="rId2">
            <a:alphaModFix/>
          </a:blip>
          <a:stretch>
            <a:fillRect/>
          </a:stretch>
        </p:blipFill>
        <p:spPr>
          <a:xfrm rot="5400000">
            <a:off x="-52464" y="2253431"/>
            <a:ext cx="1461827" cy="1005727"/>
          </a:xfrm>
          <a:prstGeom prst="rect">
            <a:avLst/>
          </a:prstGeom>
          <a:noFill/>
          <a:ln>
            <a:noFill/>
          </a:ln>
        </p:spPr>
      </p:pic>
      <p:pic>
        <p:nvPicPr>
          <p:cNvPr id="55" name="Google Shape;55;p8"/>
          <p:cNvPicPr preferRelativeResize="0"/>
          <p:nvPr/>
        </p:nvPicPr>
        <p:blipFill>
          <a:blip r:embed="rId4">
            <a:alphaModFix/>
          </a:blip>
          <a:stretch>
            <a:fillRect/>
          </a:stretch>
        </p:blipFill>
        <p:spPr>
          <a:xfrm>
            <a:off x="7883236" y="4703225"/>
            <a:ext cx="684139" cy="2925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lt1"/>
        </a:solidFill>
        <a:effectLst/>
      </p:bgPr>
    </p:bg>
    <p:spTree>
      <p:nvGrpSpPr>
        <p:cNvPr id="1" name="Shape 56"/>
        <p:cNvGrpSpPr/>
        <p:nvPr/>
      </p:nvGrpSpPr>
      <p:grpSpPr>
        <a:xfrm>
          <a:off x="0" y="0"/>
          <a:ext cx="0" cy="0"/>
          <a:chOff x="0" y="0"/>
          <a:chExt cx="0" cy="0"/>
        </a:xfrm>
      </p:grpSpPr>
      <p:sp>
        <p:nvSpPr>
          <p:cNvPr id="57" name="Google Shape;57;p9"/>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lvl1pPr lvl="0">
              <a:spcBef>
                <a:spcPts val="0"/>
              </a:spcBef>
              <a:spcAft>
                <a:spcPts val="0"/>
              </a:spcAft>
              <a:buClr>
                <a:srgbClr val="51BEC7"/>
              </a:buClr>
              <a:buSzPts val="2400"/>
              <a:buNone/>
              <a:defRPr sz="2400">
                <a:solidFill>
                  <a:srgbClr val="51BEC7"/>
                </a:solidFill>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58" name="Google Shape;58;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rgbClr val="51BEC7"/>
                </a:solidFill>
              </a:defRPr>
            </a:lvl1pPr>
            <a:lvl2pPr lvl="1">
              <a:buNone/>
              <a:defRPr>
                <a:solidFill>
                  <a:srgbClr val="51BEC7"/>
                </a:solidFill>
              </a:defRPr>
            </a:lvl2pPr>
            <a:lvl3pPr lvl="2">
              <a:buNone/>
              <a:defRPr>
                <a:solidFill>
                  <a:srgbClr val="51BEC7"/>
                </a:solidFill>
              </a:defRPr>
            </a:lvl3pPr>
            <a:lvl4pPr lvl="3">
              <a:buNone/>
              <a:defRPr>
                <a:solidFill>
                  <a:srgbClr val="51BEC7"/>
                </a:solidFill>
              </a:defRPr>
            </a:lvl4pPr>
            <a:lvl5pPr lvl="4">
              <a:buNone/>
              <a:defRPr>
                <a:solidFill>
                  <a:srgbClr val="51BEC7"/>
                </a:solidFill>
              </a:defRPr>
            </a:lvl5pPr>
            <a:lvl6pPr lvl="5">
              <a:buNone/>
              <a:defRPr>
                <a:solidFill>
                  <a:srgbClr val="51BEC7"/>
                </a:solidFill>
              </a:defRPr>
            </a:lvl6pPr>
            <a:lvl7pPr lvl="6">
              <a:buNone/>
              <a:defRPr>
                <a:solidFill>
                  <a:srgbClr val="51BEC7"/>
                </a:solidFill>
              </a:defRPr>
            </a:lvl7pPr>
            <a:lvl8pPr lvl="7">
              <a:buNone/>
              <a:defRPr>
                <a:solidFill>
                  <a:srgbClr val="51BEC7"/>
                </a:solidFill>
              </a:defRPr>
            </a:lvl8pPr>
            <a:lvl9pPr lvl="8">
              <a:buNone/>
              <a:defRPr>
                <a:solidFill>
                  <a:srgbClr val="51BEC7"/>
                </a:solidFill>
              </a:defRPr>
            </a:lvl9pPr>
          </a:lstStyle>
          <a:p>
            <a:pPr marL="0" lvl="0" indent="0" algn="l" rtl="0">
              <a:spcBef>
                <a:spcPts val="0"/>
              </a:spcBef>
              <a:spcAft>
                <a:spcPts val="0"/>
              </a:spcAft>
              <a:buNone/>
            </a:pPr>
            <a:fld id="{00000000-1234-1234-1234-123412341234}" type="slidenum">
              <a:rPr lang="cs"/>
              <a:t>‹#›</a:t>
            </a:fld>
            <a:endParaRPr/>
          </a:p>
        </p:txBody>
      </p:sp>
      <p:sp>
        <p:nvSpPr>
          <p:cNvPr id="59" name="Google Shape;59;p9"/>
          <p:cNvSpPr txBox="1"/>
          <p:nvPr/>
        </p:nvSpPr>
        <p:spPr>
          <a:xfrm>
            <a:off x="79750" y="4738450"/>
            <a:ext cx="3000000" cy="2925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cs" sz="700" u="sng">
                <a:solidFill>
                  <a:srgbClr val="51BEC7"/>
                </a:solidFill>
                <a:latin typeface="IBM Plex Sans"/>
                <a:ea typeface="IBM Plex Sans"/>
                <a:cs typeface="IBM Plex Sans"/>
                <a:sym typeface="IBM Plex Sans"/>
              </a:rPr>
              <a:t>pharmacovigilance.institute</a:t>
            </a:r>
            <a:endParaRPr sz="700" u="sng">
              <a:solidFill>
                <a:srgbClr val="51BEC7"/>
              </a:solidFill>
              <a:latin typeface="IBM Plex Sans"/>
              <a:ea typeface="IBM Plex Sans"/>
              <a:cs typeface="IBM Plex Sans"/>
              <a:sym typeface="IBM Plex Sans"/>
            </a:endParaRPr>
          </a:p>
        </p:txBody>
      </p:sp>
      <p:pic>
        <p:nvPicPr>
          <p:cNvPr id="60" name="Google Shape;60;p9"/>
          <p:cNvPicPr preferRelativeResize="0"/>
          <p:nvPr/>
        </p:nvPicPr>
        <p:blipFill>
          <a:blip r:embed="rId2">
            <a:alphaModFix/>
          </a:blip>
          <a:stretch>
            <a:fillRect/>
          </a:stretch>
        </p:blipFill>
        <p:spPr>
          <a:xfrm rot="5400000">
            <a:off x="-52464" y="387575"/>
            <a:ext cx="1461827" cy="1005727"/>
          </a:xfrm>
          <a:prstGeom prst="rect">
            <a:avLst/>
          </a:prstGeom>
          <a:noFill/>
          <a:ln>
            <a:noFill/>
          </a:ln>
        </p:spPr>
      </p:pic>
      <p:pic>
        <p:nvPicPr>
          <p:cNvPr id="61" name="Google Shape;61;p9"/>
          <p:cNvPicPr preferRelativeResize="0"/>
          <p:nvPr/>
        </p:nvPicPr>
        <p:blipFill>
          <a:blip r:embed="rId3">
            <a:alphaModFix/>
          </a:blip>
          <a:stretch>
            <a:fillRect/>
          </a:stretch>
        </p:blipFill>
        <p:spPr>
          <a:xfrm>
            <a:off x="535988" y="465075"/>
            <a:ext cx="284925" cy="465650"/>
          </a:xfrm>
          <a:prstGeom prst="rect">
            <a:avLst/>
          </a:prstGeom>
          <a:noFill/>
          <a:ln>
            <a:noFill/>
          </a:ln>
        </p:spPr>
      </p:pic>
      <p:pic>
        <p:nvPicPr>
          <p:cNvPr id="62" name="Google Shape;62;p9"/>
          <p:cNvPicPr preferRelativeResize="0"/>
          <p:nvPr/>
        </p:nvPicPr>
        <p:blipFill>
          <a:blip r:embed="rId2">
            <a:alphaModFix/>
          </a:blip>
          <a:stretch>
            <a:fillRect/>
          </a:stretch>
        </p:blipFill>
        <p:spPr>
          <a:xfrm rot="5400000">
            <a:off x="-52464" y="2253431"/>
            <a:ext cx="1461827" cy="1005727"/>
          </a:xfrm>
          <a:prstGeom prst="rect">
            <a:avLst/>
          </a:prstGeom>
          <a:noFill/>
          <a:ln>
            <a:noFill/>
          </a:ln>
        </p:spPr>
      </p:pic>
      <p:pic>
        <p:nvPicPr>
          <p:cNvPr id="63" name="Google Shape;63;p9"/>
          <p:cNvPicPr preferRelativeResize="0"/>
          <p:nvPr/>
        </p:nvPicPr>
        <p:blipFill>
          <a:blip r:embed="rId4">
            <a:alphaModFix/>
          </a:blip>
          <a:stretch>
            <a:fillRect/>
          </a:stretch>
        </p:blipFill>
        <p:spPr>
          <a:xfrm>
            <a:off x="7883236" y="4703225"/>
            <a:ext cx="684139" cy="2925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64"/>
        <p:cNvGrpSpPr/>
        <p:nvPr/>
      </p:nvGrpSpPr>
      <p:grpSpPr>
        <a:xfrm>
          <a:off x="0" y="0"/>
          <a:ext cx="0" cy="0"/>
          <a:chOff x="0" y="0"/>
          <a:chExt cx="0" cy="0"/>
        </a:xfrm>
      </p:grpSpPr>
      <p:sp>
        <p:nvSpPr>
          <p:cNvPr id="65" name="Google Shape;65;p10"/>
          <p:cNvSpPr txBox="1">
            <a:spLocks noGrp="1"/>
          </p:cNvSpPr>
          <p:nvPr>
            <p:ph type="title"/>
          </p:nvPr>
        </p:nvSpPr>
        <p:spPr>
          <a:xfrm>
            <a:off x="823850" y="866775"/>
            <a:ext cx="4587000" cy="3521100"/>
          </a:xfrm>
          <a:prstGeom prst="rect">
            <a:avLst/>
          </a:prstGeom>
        </p:spPr>
        <p:txBody>
          <a:bodyPr spcFirstLastPara="1" wrap="square" lIns="91425" tIns="91425" rIns="91425" bIns="91425" anchor="ctr" anchorCtr="0">
            <a:normAutofit/>
          </a:bodyPr>
          <a:lstStyle>
            <a:lvl1pPr lvl="0">
              <a:spcBef>
                <a:spcPts val="0"/>
              </a:spcBef>
              <a:spcAft>
                <a:spcPts val="0"/>
              </a:spcAft>
              <a:buSzPts val="2800"/>
              <a:buNone/>
              <a:defRPr/>
            </a:lvl1pPr>
            <a:lvl2pPr lvl="1">
              <a:spcBef>
                <a:spcPts val="0"/>
              </a:spcBef>
              <a:spcAft>
                <a:spcPts val="0"/>
              </a:spcAft>
              <a:buSzPts val="2800"/>
              <a:buFont typeface="IBM Plex Sans"/>
              <a:buNone/>
              <a:defRPr>
                <a:latin typeface="IBM Plex Sans"/>
                <a:ea typeface="IBM Plex Sans"/>
                <a:cs typeface="IBM Plex Sans"/>
                <a:sym typeface="IBM Plex Sans"/>
              </a:defRPr>
            </a:lvl2pPr>
            <a:lvl3pPr lvl="2">
              <a:spcBef>
                <a:spcPts val="0"/>
              </a:spcBef>
              <a:spcAft>
                <a:spcPts val="0"/>
              </a:spcAft>
              <a:buSzPts val="2800"/>
              <a:buFont typeface="IBM Plex Sans"/>
              <a:buNone/>
              <a:defRPr>
                <a:latin typeface="IBM Plex Sans"/>
                <a:ea typeface="IBM Plex Sans"/>
                <a:cs typeface="IBM Plex Sans"/>
                <a:sym typeface="IBM Plex Sans"/>
              </a:defRPr>
            </a:lvl3pPr>
            <a:lvl4pPr lvl="3">
              <a:spcBef>
                <a:spcPts val="0"/>
              </a:spcBef>
              <a:spcAft>
                <a:spcPts val="0"/>
              </a:spcAft>
              <a:buSzPts val="2800"/>
              <a:buFont typeface="IBM Plex Sans"/>
              <a:buNone/>
              <a:defRPr>
                <a:latin typeface="IBM Plex Sans"/>
                <a:ea typeface="IBM Plex Sans"/>
                <a:cs typeface="IBM Plex Sans"/>
                <a:sym typeface="IBM Plex Sans"/>
              </a:defRPr>
            </a:lvl4pPr>
            <a:lvl5pPr lvl="4">
              <a:spcBef>
                <a:spcPts val="0"/>
              </a:spcBef>
              <a:spcAft>
                <a:spcPts val="0"/>
              </a:spcAft>
              <a:buSzPts val="2800"/>
              <a:buFont typeface="IBM Plex Sans"/>
              <a:buNone/>
              <a:defRPr>
                <a:latin typeface="IBM Plex Sans"/>
                <a:ea typeface="IBM Plex Sans"/>
                <a:cs typeface="IBM Plex Sans"/>
                <a:sym typeface="IBM Plex Sans"/>
              </a:defRPr>
            </a:lvl5pPr>
            <a:lvl6pPr lvl="5">
              <a:spcBef>
                <a:spcPts val="0"/>
              </a:spcBef>
              <a:spcAft>
                <a:spcPts val="0"/>
              </a:spcAft>
              <a:buSzPts val="2800"/>
              <a:buFont typeface="IBM Plex Sans"/>
              <a:buNone/>
              <a:defRPr>
                <a:latin typeface="IBM Plex Sans"/>
                <a:ea typeface="IBM Plex Sans"/>
                <a:cs typeface="IBM Plex Sans"/>
                <a:sym typeface="IBM Plex Sans"/>
              </a:defRPr>
            </a:lvl6pPr>
            <a:lvl7pPr lvl="6">
              <a:spcBef>
                <a:spcPts val="0"/>
              </a:spcBef>
              <a:spcAft>
                <a:spcPts val="0"/>
              </a:spcAft>
              <a:buSzPts val="2800"/>
              <a:buFont typeface="IBM Plex Sans"/>
              <a:buNone/>
              <a:defRPr>
                <a:latin typeface="IBM Plex Sans"/>
                <a:ea typeface="IBM Plex Sans"/>
                <a:cs typeface="IBM Plex Sans"/>
                <a:sym typeface="IBM Plex Sans"/>
              </a:defRPr>
            </a:lvl7pPr>
            <a:lvl8pPr lvl="7">
              <a:spcBef>
                <a:spcPts val="0"/>
              </a:spcBef>
              <a:spcAft>
                <a:spcPts val="0"/>
              </a:spcAft>
              <a:buSzPts val="2800"/>
              <a:buFont typeface="IBM Plex Sans"/>
              <a:buNone/>
              <a:defRPr>
                <a:latin typeface="IBM Plex Sans"/>
                <a:ea typeface="IBM Plex Sans"/>
                <a:cs typeface="IBM Plex Sans"/>
                <a:sym typeface="IBM Plex Sans"/>
              </a:defRPr>
            </a:lvl8pPr>
            <a:lvl9pPr lvl="8">
              <a:spcBef>
                <a:spcPts val="0"/>
              </a:spcBef>
              <a:spcAft>
                <a:spcPts val="0"/>
              </a:spcAft>
              <a:buSzPts val="2800"/>
              <a:buFont typeface="IBM Plex Sans"/>
              <a:buNone/>
              <a:defRPr>
                <a:latin typeface="IBM Plex Sans"/>
                <a:ea typeface="IBM Plex Sans"/>
                <a:cs typeface="IBM Plex Sans"/>
                <a:sym typeface="IBM Plex Sans"/>
              </a:defRPr>
            </a:lvl9pPr>
          </a:lstStyle>
          <a:p>
            <a:endParaRPr/>
          </a:p>
        </p:txBody>
      </p:sp>
      <p:sp>
        <p:nvSpPr>
          <p:cNvPr id="66" name="Google Shape;66;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cs"/>
              <a:t>‹#›</a:t>
            </a:fld>
            <a:endParaRPr/>
          </a:p>
        </p:txBody>
      </p:sp>
      <p:sp>
        <p:nvSpPr>
          <p:cNvPr id="67" name="Google Shape;67;p10"/>
          <p:cNvSpPr txBox="1"/>
          <p:nvPr/>
        </p:nvSpPr>
        <p:spPr>
          <a:xfrm>
            <a:off x="79750" y="4738450"/>
            <a:ext cx="3000000" cy="2925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cs" sz="700" u="sng">
                <a:solidFill>
                  <a:schemeClr val="lt1"/>
                </a:solidFill>
                <a:latin typeface="IBM Plex Sans"/>
                <a:ea typeface="IBM Plex Sans"/>
                <a:cs typeface="IBM Plex Sans"/>
                <a:sym typeface="IBM Plex Sans"/>
              </a:rPr>
              <a:t>pharmacovigilance.institute</a:t>
            </a:r>
            <a:endParaRPr sz="700" u="sng">
              <a:solidFill>
                <a:schemeClr val="lt1"/>
              </a:solidFill>
              <a:latin typeface="IBM Plex Sans"/>
              <a:ea typeface="IBM Plex Sans"/>
              <a:cs typeface="IBM Plex Sans"/>
              <a:sym typeface="IBM Plex Sans"/>
            </a:endParaRPr>
          </a:p>
        </p:txBody>
      </p:sp>
      <p:pic>
        <p:nvPicPr>
          <p:cNvPr id="68" name="Google Shape;68;p10"/>
          <p:cNvPicPr preferRelativeResize="0"/>
          <p:nvPr/>
        </p:nvPicPr>
        <p:blipFill>
          <a:blip r:embed="rId2">
            <a:alphaModFix/>
          </a:blip>
          <a:stretch>
            <a:fillRect/>
          </a:stretch>
        </p:blipFill>
        <p:spPr>
          <a:xfrm>
            <a:off x="5222350" y="411675"/>
            <a:ext cx="2552700" cy="4171950"/>
          </a:xfrm>
          <a:prstGeom prst="rect">
            <a:avLst/>
          </a:prstGeom>
          <a:noFill/>
          <a:ln>
            <a:noFill/>
          </a:ln>
        </p:spPr>
      </p:pic>
      <p:pic>
        <p:nvPicPr>
          <p:cNvPr id="69" name="Google Shape;69;p10"/>
          <p:cNvPicPr preferRelativeResize="0"/>
          <p:nvPr/>
        </p:nvPicPr>
        <p:blipFill>
          <a:blip r:embed="rId3">
            <a:alphaModFix/>
          </a:blip>
          <a:stretch>
            <a:fillRect/>
          </a:stretch>
        </p:blipFill>
        <p:spPr>
          <a:xfrm>
            <a:off x="4710225" y="251600"/>
            <a:ext cx="4155453" cy="2858903"/>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lt1"/>
        </a:solidFill>
        <a:effectLst/>
      </p:bgPr>
    </p:bg>
    <p:spTree>
      <p:nvGrpSpPr>
        <p:cNvPr id="1" name="Shape 70"/>
        <p:cNvGrpSpPr/>
        <p:nvPr/>
      </p:nvGrpSpPr>
      <p:grpSpPr>
        <a:xfrm>
          <a:off x="0" y="0"/>
          <a:ext cx="0" cy="0"/>
          <a:chOff x="0" y="0"/>
          <a:chExt cx="0" cy="0"/>
        </a:xfrm>
      </p:grpSpPr>
      <p:sp>
        <p:nvSpPr>
          <p:cNvPr id="71" name="Google Shape;71;p11"/>
          <p:cNvSpPr txBox="1">
            <a:spLocks noGrp="1"/>
          </p:cNvSpPr>
          <p:nvPr>
            <p:ph type="title"/>
          </p:nvPr>
        </p:nvSpPr>
        <p:spPr>
          <a:xfrm>
            <a:off x="1297500" y="1658325"/>
            <a:ext cx="3036300" cy="1751700"/>
          </a:xfrm>
          <a:prstGeom prst="rect">
            <a:avLst/>
          </a:prstGeom>
        </p:spPr>
        <p:txBody>
          <a:bodyPr spcFirstLastPara="1" wrap="square" lIns="91425" tIns="91425" rIns="91425" bIns="91425" anchor="t" anchorCtr="0">
            <a:normAutofit/>
          </a:bodyPr>
          <a:lstStyle>
            <a:lvl1pPr lvl="0">
              <a:spcBef>
                <a:spcPts val="0"/>
              </a:spcBef>
              <a:spcAft>
                <a:spcPts val="0"/>
              </a:spcAft>
              <a:buClr>
                <a:srgbClr val="51BEC7"/>
              </a:buClr>
              <a:buSzPts val="2400"/>
              <a:buFont typeface="Georgia"/>
              <a:buNone/>
              <a:defRPr sz="2400">
                <a:solidFill>
                  <a:srgbClr val="51BEC7"/>
                </a:solidFill>
                <a:latin typeface="Georgia"/>
                <a:ea typeface="Georgia"/>
                <a:cs typeface="Georgia"/>
                <a:sym typeface="Georgia"/>
              </a:defRPr>
            </a:lvl1pPr>
            <a:lvl2pPr lvl="1">
              <a:spcBef>
                <a:spcPts val="0"/>
              </a:spcBef>
              <a:spcAft>
                <a:spcPts val="0"/>
              </a:spcAft>
              <a:buClr>
                <a:schemeClr val="dk1"/>
              </a:buClr>
              <a:buSzPts val="2400"/>
              <a:buFont typeface="Georgia"/>
              <a:buNone/>
              <a:defRPr sz="2400">
                <a:solidFill>
                  <a:schemeClr val="dk1"/>
                </a:solidFill>
                <a:latin typeface="Georgia"/>
                <a:ea typeface="Georgia"/>
                <a:cs typeface="Georgia"/>
                <a:sym typeface="Georgia"/>
              </a:defRPr>
            </a:lvl2pPr>
            <a:lvl3pPr lvl="2">
              <a:spcBef>
                <a:spcPts val="0"/>
              </a:spcBef>
              <a:spcAft>
                <a:spcPts val="0"/>
              </a:spcAft>
              <a:buClr>
                <a:schemeClr val="dk1"/>
              </a:buClr>
              <a:buSzPts val="2400"/>
              <a:buFont typeface="Georgia"/>
              <a:buNone/>
              <a:defRPr sz="2400">
                <a:solidFill>
                  <a:schemeClr val="dk1"/>
                </a:solidFill>
                <a:latin typeface="Georgia"/>
                <a:ea typeface="Georgia"/>
                <a:cs typeface="Georgia"/>
                <a:sym typeface="Georgia"/>
              </a:defRPr>
            </a:lvl3pPr>
            <a:lvl4pPr lvl="3">
              <a:spcBef>
                <a:spcPts val="0"/>
              </a:spcBef>
              <a:spcAft>
                <a:spcPts val="0"/>
              </a:spcAft>
              <a:buClr>
                <a:schemeClr val="dk1"/>
              </a:buClr>
              <a:buSzPts val="2400"/>
              <a:buFont typeface="Georgia"/>
              <a:buNone/>
              <a:defRPr sz="2400">
                <a:solidFill>
                  <a:schemeClr val="dk1"/>
                </a:solidFill>
                <a:latin typeface="Georgia"/>
                <a:ea typeface="Georgia"/>
                <a:cs typeface="Georgia"/>
                <a:sym typeface="Georgia"/>
              </a:defRPr>
            </a:lvl4pPr>
            <a:lvl5pPr lvl="4">
              <a:spcBef>
                <a:spcPts val="0"/>
              </a:spcBef>
              <a:spcAft>
                <a:spcPts val="0"/>
              </a:spcAft>
              <a:buClr>
                <a:schemeClr val="dk1"/>
              </a:buClr>
              <a:buSzPts val="2400"/>
              <a:buFont typeface="Georgia"/>
              <a:buNone/>
              <a:defRPr sz="2400">
                <a:solidFill>
                  <a:schemeClr val="dk1"/>
                </a:solidFill>
                <a:latin typeface="Georgia"/>
                <a:ea typeface="Georgia"/>
                <a:cs typeface="Georgia"/>
                <a:sym typeface="Georgia"/>
              </a:defRPr>
            </a:lvl5pPr>
            <a:lvl6pPr lvl="5">
              <a:spcBef>
                <a:spcPts val="0"/>
              </a:spcBef>
              <a:spcAft>
                <a:spcPts val="0"/>
              </a:spcAft>
              <a:buClr>
                <a:schemeClr val="dk1"/>
              </a:buClr>
              <a:buSzPts val="2400"/>
              <a:buFont typeface="Georgia"/>
              <a:buNone/>
              <a:defRPr sz="2400">
                <a:solidFill>
                  <a:schemeClr val="dk1"/>
                </a:solidFill>
                <a:latin typeface="Georgia"/>
                <a:ea typeface="Georgia"/>
                <a:cs typeface="Georgia"/>
                <a:sym typeface="Georgia"/>
              </a:defRPr>
            </a:lvl6pPr>
            <a:lvl7pPr lvl="6">
              <a:spcBef>
                <a:spcPts val="0"/>
              </a:spcBef>
              <a:spcAft>
                <a:spcPts val="0"/>
              </a:spcAft>
              <a:buClr>
                <a:schemeClr val="dk1"/>
              </a:buClr>
              <a:buSzPts val="2400"/>
              <a:buFont typeface="Georgia"/>
              <a:buNone/>
              <a:defRPr sz="2400">
                <a:solidFill>
                  <a:schemeClr val="dk1"/>
                </a:solidFill>
                <a:latin typeface="Georgia"/>
                <a:ea typeface="Georgia"/>
                <a:cs typeface="Georgia"/>
                <a:sym typeface="Georgia"/>
              </a:defRPr>
            </a:lvl7pPr>
            <a:lvl8pPr lvl="7">
              <a:spcBef>
                <a:spcPts val="0"/>
              </a:spcBef>
              <a:spcAft>
                <a:spcPts val="0"/>
              </a:spcAft>
              <a:buClr>
                <a:schemeClr val="dk1"/>
              </a:buClr>
              <a:buSzPts val="2400"/>
              <a:buFont typeface="Georgia"/>
              <a:buNone/>
              <a:defRPr sz="2400">
                <a:solidFill>
                  <a:schemeClr val="dk1"/>
                </a:solidFill>
                <a:latin typeface="Georgia"/>
                <a:ea typeface="Georgia"/>
                <a:cs typeface="Georgia"/>
                <a:sym typeface="Georgia"/>
              </a:defRPr>
            </a:lvl8pPr>
            <a:lvl9pPr lvl="8">
              <a:spcBef>
                <a:spcPts val="0"/>
              </a:spcBef>
              <a:spcAft>
                <a:spcPts val="0"/>
              </a:spcAft>
              <a:buClr>
                <a:schemeClr val="dk1"/>
              </a:buClr>
              <a:buSzPts val="2400"/>
              <a:buFont typeface="Georgia"/>
              <a:buNone/>
              <a:defRPr sz="2400">
                <a:solidFill>
                  <a:schemeClr val="dk1"/>
                </a:solidFill>
                <a:latin typeface="Georgia"/>
                <a:ea typeface="Georgia"/>
                <a:cs typeface="Georgia"/>
                <a:sym typeface="Georgia"/>
              </a:defRPr>
            </a:lvl9pPr>
          </a:lstStyle>
          <a:p>
            <a:endParaRPr/>
          </a:p>
        </p:txBody>
      </p:sp>
      <p:sp>
        <p:nvSpPr>
          <p:cNvPr id="72" name="Google Shape;72;p11"/>
          <p:cNvSpPr txBox="1">
            <a:spLocks noGrp="1"/>
          </p:cNvSpPr>
          <p:nvPr>
            <p:ph type="subTitle" idx="1"/>
          </p:nvPr>
        </p:nvSpPr>
        <p:spPr>
          <a:xfrm>
            <a:off x="1297500" y="3538000"/>
            <a:ext cx="3036300" cy="5061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rgbClr val="282C34"/>
              </a:buClr>
              <a:buSzPts val="1300"/>
              <a:buFont typeface="Georgia"/>
              <a:buNone/>
              <a:defRPr>
                <a:solidFill>
                  <a:srgbClr val="282C34"/>
                </a:solidFill>
                <a:latin typeface="Georgia"/>
                <a:ea typeface="Georgia"/>
                <a:cs typeface="Georgia"/>
                <a:sym typeface="Georgia"/>
              </a:defRPr>
            </a:lvl1pPr>
            <a:lvl2pPr lvl="1">
              <a:lnSpc>
                <a:spcPct val="100000"/>
              </a:lnSpc>
              <a:spcBef>
                <a:spcPts val="0"/>
              </a:spcBef>
              <a:spcAft>
                <a:spcPts val="0"/>
              </a:spcAft>
              <a:buClr>
                <a:schemeClr val="dk1"/>
              </a:buClr>
              <a:buSzPts val="1300"/>
              <a:buFont typeface="Georgia"/>
              <a:buNone/>
              <a:defRPr sz="1300">
                <a:solidFill>
                  <a:schemeClr val="dk1"/>
                </a:solidFill>
                <a:latin typeface="Georgia"/>
                <a:ea typeface="Georgia"/>
                <a:cs typeface="Georgia"/>
                <a:sym typeface="Georgia"/>
              </a:defRPr>
            </a:lvl2pPr>
            <a:lvl3pPr lvl="2">
              <a:lnSpc>
                <a:spcPct val="100000"/>
              </a:lnSpc>
              <a:spcBef>
                <a:spcPts val="0"/>
              </a:spcBef>
              <a:spcAft>
                <a:spcPts val="0"/>
              </a:spcAft>
              <a:buClr>
                <a:schemeClr val="dk1"/>
              </a:buClr>
              <a:buSzPts val="1300"/>
              <a:buFont typeface="Georgia"/>
              <a:buNone/>
              <a:defRPr sz="1300">
                <a:solidFill>
                  <a:schemeClr val="dk1"/>
                </a:solidFill>
                <a:latin typeface="Georgia"/>
                <a:ea typeface="Georgia"/>
                <a:cs typeface="Georgia"/>
                <a:sym typeface="Georgia"/>
              </a:defRPr>
            </a:lvl3pPr>
            <a:lvl4pPr lvl="3">
              <a:lnSpc>
                <a:spcPct val="100000"/>
              </a:lnSpc>
              <a:spcBef>
                <a:spcPts val="0"/>
              </a:spcBef>
              <a:spcAft>
                <a:spcPts val="0"/>
              </a:spcAft>
              <a:buClr>
                <a:schemeClr val="dk1"/>
              </a:buClr>
              <a:buSzPts val="1300"/>
              <a:buFont typeface="Georgia"/>
              <a:buNone/>
              <a:defRPr sz="1300">
                <a:solidFill>
                  <a:schemeClr val="dk1"/>
                </a:solidFill>
                <a:latin typeface="Georgia"/>
                <a:ea typeface="Georgia"/>
                <a:cs typeface="Georgia"/>
                <a:sym typeface="Georgia"/>
              </a:defRPr>
            </a:lvl4pPr>
            <a:lvl5pPr lvl="4">
              <a:lnSpc>
                <a:spcPct val="100000"/>
              </a:lnSpc>
              <a:spcBef>
                <a:spcPts val="0"/>
              </a:spcBef>
              <a:spcAft>
                <a:spcPts val="0"/>
              </a:spcAft>
              <a:buClr>
                <a:schemeClr val="dk1"/>
              </a:buClr>
              <a:buSzPts val="1300"/>
              <a:buFont typeface="Georgia"/>
              <a:buNone/>
              <a:defRPr sz="1300">
                <a:solidFill>
                  <a:schemeClr val="dk1"/>
                </a:solidFill>
                <a:latin typeface="Georgia"/>
                <a:ea typeface="Georgia"/>
                <a:cs typeface="Georgia"/>
                <a:sym typeface="Georgia"/>
              </a:defRPr>
            </a:lvl5pPr>
            <a:lvl6pPr lvl="5">
              <a:lnSpc>
                <a:spcPct val="100000"/>
              </a:lnSpc>
              <a:spcBef>
                <a:spcPts val="0"/>
              </a:spcBef>
              <a:spcAft>
                <a:spcPts val="0"/>
              </a:spcAft>
              <a:buClr>
                <a:schemeClr val="dk1"/>
              </a:buClr>
              <a:buSzPts val="1300"/>
              <a:buFont typeface="Georgia"/>
              <a:buNone/>
              <a:defRPr sz="1300">
                <a:solidFill>
                  <a:schemeClr val="dk1"/>
                </a:solidFill>
                <a:latin typeface="Georgia"/>
                <a:ea typeface="Georgia"/>
                <a:cs typeface="Georgia"/>
                <a:sym typeface="Georgia"/>
              </a:defRPr>
            </a:lvl6pPr>
            <a:lvl7pPr lvl="6">
              <a:lnSpc>
                <a:spcPct val="100000"/>
              </a:lnSpc>
              <a:spcBef>
                <a:spcPts val="0"/>
              </a:spcBef>
              <a:spcAft>
                <a:spcPts val="0"/>
              </a:spcAft>
              <a:buClr>
                <a:schemeClr val="dk1"/>
              </a:buClr>
              <a:buSzPts val="1300"/>
              <a:buFont typeface="Georgia"/>
              <a:buNone/>
              <a:defRPr sz="1300">
                <a:solidFill>
                  <a:schemeClr val="dk1"/>
                </a:solidFill>
                <a:latin typeface="Georgia"/>
                <a:ea typeface="Georgia"/>
                <a:cs typeface="Georgia"/>
                <a:sym typeface="Georgia"/>
              </a:defRPr>
            </a:lvl7pPr>
            <a:lvl8pPr lvl="7">
              <a:lnSpc>
                <a:spcPct val="100000"/>
              </a:lnSpc>
              <a:spcBef>
                <a:spcPts val="0"/>
              </a:spcBef>
              <a:spcAft>
                <a:spcPts val="0"/>
              </a:spcAft>
              <a:buClr>
                <a:schemeClr val="dk1"/>
              </a:buClr>
              <a:buSzPts val="1300"/>
              <a:buFont typeface="Georgia"/>
              <a:buNone/>
              <a:defRPr sz="1300">
                <a:solidFill>
                  <a:schemeClr val="dk1"/>
                </a:solidFill>
                <a:latin typeface="Georgia"/>
                <a:ea typeface="Georgia"/>
                <a:cs typeface="Georgia"/>
                <a:sym typeface="Georgia"/>
              </a:defRPr>
            </a:lvl8pPr>
            <a:lvl9pPr lvl="8">
              <a:lnSpc>
                <a:spcPct val="100000"/>
              </a:lnSpc>
              <a:spcBef>
                <a:spcPts val="0"/>
              </a:spcBef>
              <a:spcAft>
                <a:spcPts val="0"/>
              </a:spcAft>
              <a:buClr>
                <a:schemeClr val="dk1"/>
              </a:buClr>
              <a:buSzPts val="1300"/>
              <a:buFont typeface="Georgia"/>
              <a:buNone/>
              <a:defRPr sz="1300">
                <a:solidFill>
                  <a:schemeClr val="dk1"/>
                </a:solidFill>
                <a:latin typeface="Georgia"/>
                <a:ea typeface="Georgia"/>
                <a:cs typeface="Georgia"/>
                <a:sym typeface="Georgia"/>
              </a:defRPr>
            </a:lvl9pPr>
          </a:lstStyle>
          <a:p>
            <a:endParaRPr/>
          </a:p>
        </p:txBody>
      </p:sp>
      <p:sp>
        <p:nvSpPr>
          <p:cNvPr id="73" name="Google Shape;73;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rgbClr val="51BEC7"/>
                </a:solidFill>
              </a:defRPr>
            </a:lvl1pPr>
            <a:lvl2pPr lvl="1">
              <a:buNone/>
              <a:defRPr>
                <a:solidFill>
                  <a:srgbClr val="51BEC7"/>
                </a:solidFill>
              </a:defRPr>
            </a:lvl2pPr>
            <a:lvl3pPr lvl="2">
              <a:buNone/>
              <a:defRPr>
                <a:solidFill>
                  <a:srgbClr val="51BEC7"/>
                </a:solidFill>
              </a:defRPr>
            </a:lvl3pPr>
            <a:lvl4pPr lvl="3">
              <a:buNone/>
              <a:defRPr>
                <a:solidFill>
                  <a:srgbClr val="51BEC7"/>
                </a:solidFill>
              </a:defRPr>
            </a:lvl4pPr>
            <a:lvl5pPr lvl="4">
              <a:buNone/>
              <a:defRPr>
                <a:solidFill>
                  <a:srgbClr val="51BEC7"/>
                </a:solidFill>
              </a:defRPr>
            </a:lvl5pPr>
            <a:lvl6pPr lvl="5">
              <a:buNone/>
              <a:defRPr>
                <a:solidFill>
                  <a:srgbClr val="51BEC7"/>
                </a:solidFill>
              </a:defRPr>
            </a:lvl6pPr>
            <a:lvl7pPr lvl="6">
              <a:buNone/>
              <a:defRPr>
                <a:solidFill>
                  <a:srgbClr val="51BEC7"/>
                </a:solidFill>
              </a:defRPr>
            </a:lvl7pPr>
            <a:lvl8pPr lvl="7">
              <a:buNone/>
              <a:defRPr>
                <a:solidFill>
                  <a:srgbClr val="51BEC7"/>
                </a:solidFill>
              </a:defRPr>
            </a:lvl8pPr>
            <a:lvl9pPr lvl="8">
              <a:buNone/>
              <a:defRPr>
                <a:solidFill>
                  <a:srgbClr val="51BEC7"/>
                </a:solidFill>
              </a:defRPr>
            </a:lvl9pPr>
          </a:lstStyle>
          <a:p>
            <a:pPr marL="0" lvl="0" indent="0" algn="l" rtl="0">
              <a:spcBef>
                <a:spcPts val="0"/>
              </a:spcBef>
              <a:spcAft>
                <a:spcPts val="0"/>
              </a:spcAft>
              <a:buNone/>
            </a:pPr>
            <a:fld id="{00000000-1234-1234-1234-123412341234}" type="slidenum">
              <a:rPr lang="cs"/>
              <a:t>‹#›</a:t>
            </a:fld>
            <a:endParaRPr/>
          </a:p>
        </p:txBody>
      </p:sp>
      <p:pic>
        <p:nvPicPr>
          <p:cNvPr id="74" name="Google Shape;74;p11"/>
          <p:cNvPicPr preferRelativeResize="0"/>
          <p:nvPr/>
        </p:nvPicPr>
        <p:blipFill>
          <a:blip r:embed="rId2">
            <a:alphaModFix/>
          </a:blip>
          <a:stretch>
            <a:fillRect/>
          </a:stretch>
        </p:blipFill>
        <p:spPr>
          <a:xfrm rot="5400000">
            <a:off x="-52464" y="387575"/>
            <a:ext cx="1461827" cy="1005727"/>
          </a:xfrm>
          <a:prstGeom prst="rect">
            <a:avLst/>
          </a:prstGeom>
          <a:noFill/>
          <a:ln>
            <a:noFill/>
          </a:ln>
        </p:spPr>
      </p:pic>
      <p:pic>
        <p:nvPicPr>
          <p:cNvPr id="75" name="Google Shape;75;p11"/>
          <p:cNvPicPr preferRelativeResize="0"/>
          <p:nvPr/>
        </p:nvPicPr>
        <p:blipFill>
          <a:blip r:embed="rId3">
            <a:alphaModFix/>
          </a:blip>
          <a:stretch>
            <a:fillRect/>
          </a:stretch>
        </p:blipFill>
        <p:spPr>
          <a:xfrm>
            <a:off x="535988" y="465075"/>
            <a:ext cx="284925" cy="465650"/>
          </a:xfrm>
          <a:prstGeom prst="rect">
            <a:avLst/>
          </a:prstGeom>
          <a:noFill/>
          <a:ln>
            <a:noFill/>
          </a:ln>
        </p:spPr>
      </p:pic>
      <p:pic>
        <p:nvPicPr>
          <p:cNvPr id="76" name="Google Shape;76;p11"/>
          <p:cNvPicPr preferRelativeResize="0"/>
          <p:nvPr/>
        </p:nvPicPr>
        <p:blipFill>
          <a:blip r:embed="rId2">
            <a:alphaModFix/>
          </a:blip>
          <a:stretch>
            <a:fillRect/>
          </a:stretch>
        </p:blipFill>
        <p:spPr>
          <a:xfrm rot="5400000">
            <a:off x="-52464" y="2253431"/>
            <a:ext cx="1461827" cy="1005727"/>
          </a:xfrm>
          <a:prstGeom prst="rect">
            <a:avLst/>
          </a:prstGeom>
          <a:noFill/>
          <a:ln>
            <a:noFill/>
          </a:ln>
        </p:spPr>
      </p:pic>
      <p:sp>
        <p:nvSpPr>
          <p:cNvPr id="77" name="Google Shape;77;p11"/>
          <p:cNvSpPr txBox="1"/>
          <p:nvPr/>
        </p:nvSpPr>
        <p:spPr>
          <a:xfrm>
            <a:off x="79750" y="4738450"/>
            <a:ext cx="3000000" cy="2925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cs" sz="700" u="sng">
                <a:solidFill>
                  <a:srgbClr val="51BEC7"/>
                </a:solidFill>
                <a:latin typeface="IBM Plex Sans"/>
                <a:ea typeface="IBM Plex Sans"/>
                <a:cs typeface="IBM Plex Sans"/>
                <a:sym typeface="IBM Plex Sans"/>
              </a:rPr>
              <a:t>pharmacovigilance.institute</a:t>
            </a:r>
            <a:endParaRPr sz="700" u="sng">
              <a:solidFill>
                <a:srgbClr val="51BEC7"/>
              </a:solidFill>
              <a:latin typeface="IBM Plex Sans"/>
              <a:ea typeface="IBM Plex Sans"/>
              <a:cs typeface="IBM Plex Sans"/>
              <a:sym typeface="IBM Plex Sans"/>
            </a:endParaRPr>
          </a:p>
        </p:txBody>
      </p:sp>
      <p:pic>
        <p:nvPicPr>
          <p:cNvPr id="78" name="Google Shape;78;p11"/>
          <p:cNvPicPr preferRelativeResize="0"/>
          <p:nvPr/>
        </p:nvPicPr>
        <p:blipFill>
          <a:blip r:embed="rId4">
            <a:alphaModFix/>
          </a:blip>
          <a:stretch>
            <a:fillRect/>
          </a:stretch>
        </p:blipFill>
        <p:spPr>
          <a:xfrm>
            <a:off x="7883236" y="4703225"/>
            <a:ext cx="684139" cy="292500"/>
          </a:xfrm>
          <a:prstGeom prst="rect">
            <a:avLst/>
          </a:prstGeom>
          <a:noFill/>
          <a:ln>
            <a:noFill/>
          </a:ln>
        </p:spPr>
      </p:pic>
      <p:sp>
        <p:nvSpPr>
          <p:cNvPr id="79" name="Google Shape;79;p11"/>
          <p:cNvSpPr txBox="1"/>
          <p:nvPr/>
        </p:nvSpPr>
        <p:spPr>
          <a:xfrm>
            <a:off x="720000" y="1235250"/>
            <a:ext cx="5695500" cy="3209400"/>
          </a:xfrm>
          <a:prstGeom prst="rect">
            <a:avLst/>
          </a:prstGeom>
          <a:noFill/>
          <a:ln>
            <a:noFill/>
          </a:ln>
        </p:spPr>
        <p:txBody>
          <a:bodyPr spcFirstLastPara="1" wrap="square" lIns="91425" tIns="91425" rIns="91425" bIns="91425" anchor="t" anchorCtr="0">
            <a:noAutofit/>
          </a:bodyPr>
          <a:lstStyle/>
          <a:p>
            <a:pPr marL="136800" lvl="0" indent="-137200" algn="l" rtl="0">
              <a:lnSpc>
                <a:spcPct val="115000"/>
              </a:lnSpc>
              <a:spcBef>
                <a:spcPts val="0"/>
              </a:spcBef>
              <a:spcAft>
                <a:spcPts val="0"/>
              </a:spcAft>
              <a:buClr>
                <a:srgbClr val="51BEC7"/>
              </a:buClr>
              <a:buSzPts val="800"/>
              <a:buChar char="→"/>
            </a:pPr>
            <a:r>
              <a:rPr lang="cs" sz="800">
                <a:solidFill>
                  <a:srgbClr val="282C34"/>
                </a:solidFill>
              </a:rPr>
              <a:t>Reside and operate in the EU/EAA.</a:t>
            </a:r>
            <a:endParaRPr sz="800">
              <a:solidFill>
                <a:srgbClr val="282C34"/>
              </a:solidFill>
            </a:endParaRPr>
          </a:p>
          <a:p>
            <a:pPr marL="136800" lvl="0" indent="-137200" algn="l" rtl="0">
              <a:lnSpc>
                <a:spcPct val="115000"/>
              </a:lnSpc>
              <a:spcBef>
                <a:spcPts val="400"/>
              </a:spcBef>
              <a:spcAft>
                <a:spcPts val="0"/>
              </a:spcAft>
              <a:buClr>
                <a:srgbClr val="51BEC7"/>
              </a:buClr>
              <a:buSzPts val="800"/>
              <a:buChar char="→"/>
            </a:pPr>
            <a:r>
              <a:rPr lang="cs" sz="800">
                <a:solidFill>
                  <a:srgbClr val="282C34"/>
                </a:solidFill>
              </a:rPr>
              <a:t>Act as a single PV contact point for competent authorities in the member states and the EMA on a 24-hour basis as well as a contact point for PV inspections.</a:t>
            </a:r>
            <a:endParaRPr sz="800">
              <a:solidFill>
                <a:srgbClr val="282C34"/>
              </a:solidFill>
            </a:endParaRPr>
          </a:p>
          <a:p>
            <a:pPr marL="136800" lvl="0" indent="-137200" algn="l" rtl="0">
              <a:lnSpc>
                <a:spcPct val="115000"/>
              </a:lnSpc>
              <a:spcBef>
                <a:spcPts val="400"/>
              </a:spcBef>
              <a:spcAft>
                <a:spcPts val="0"/>
              </a:spcAft>
              <a:buClr>
                <a:srgbClr val="51BEC7"/>
              </a:buClr>
              <a:buSzPts val="800"/>
              <a:buChar char="→"/>
            </a:pPr>
            <a:r>
              <a:rPr lang="cs" sz="800">
                <a:solidFill>
                  <a:srgbClr val="282C34"/>
                </a:solidFill>
              </a:rPr>
              <a:t>Responsibility for the establishment and maintenance of the EU PV system in accordance with EU legislation and associated guidance documents.</a:t>
            </a:r>
            <a:endParaRPr sz="800">
              <a:solidFill>
                <a:srgbClr val="282C34"/>
              </a:solidFill>
            </a:endParaRPr>
          </a:p>
          <a:p>
            <a:pPr marL="136800" lvl="0" indent="-137200" algn="l" rtl="0">
              <a:lnSpc>
                <a:spcPct val="115000"/>
              </a:lnSpc>
              <a:spcBef>
                <a:spcPts val="400"/>
              </a:spcBef>
              <a:spcAft>
                <a:spcPts val="0"/>
              </a:spcAft>
              <a:buClr>
                <a:srgbClr val="51BEC7"/>
              </a:buClr>
              <a:buSzPts val="800"/>
              <a:buChar char="→"/>
            </a:pPr>
            <a:r>
              <a:rPr lang="cs" sz="800">
                <a:solidFill>
                  <a:srgbClr val="282C34"/>
                </a:solidFill>
              </a:rPr>
              <a:t>Oversight of the functioning of the PV system in all relevant aspects including its quality system, and any affiliate sub-system master file (PSSF).</a:t>
            </a:r>
            <a:endParaRPr sz="800">
              <a:solidFill>
                <a:srgbClr val="282C34"/>
              </a:solidFill>
            </a:endParaRPr>
          </a:p>
          <a:p>
            <a:pPr marL="136800" lvl="0" indent="-137200" algn="l" rtl="0">
              <a:lnSpc>
                <a:spcPct val="115000"/>
              </a:lnSpc>
              <a:spcBef>
                <a:spcPts val="400"/>
              </a:spcBef>
              <a:spcAft>
                <a:spcPts val="0"/>
              </a:spcAft>
              <a:buClr>
                <a:srgbClr val="51BEC7"/>
              </a:buClr>
              <a:buSzPts val="800"/>
              <a:buChar char="→"/>
            </a:pPr>
            <a:r>
              <a:rPr lang="cs" sz="800">
                <a:solidFill>
                  <a:srgbClr val="282C34"/>
                </a:solidFill>
              </a:rPr>
              <a:t>Oversight of safety database, GxP status, change control, and issue management.</a:t>
            </a:r>
            <a:endParaRPr sz="800">
              <a:solidFill>
                <a:srgbClr val="282C34"/>
              </a:solidFill>
            </a:endParaRPr>
          </a:p>
          <a:p>
            <a:pPr marL="136800" lvl="0" indent="-137200" algn="l" rtl="0">
              <a:lnSpc>
                <a:spcPct val="115000"/>
              </a:lnSpc>
              <a:spcBef>
                <a:spcPts val="400"/>
              </a:spcBef>
              <a:spcAft>
                <a:spcPts val="0"/>
              </a:spcAft>
              <a:buClr>
                <a:srgbClr val="51BEC7"/>
              </a:buClr>
              <a:buSzPts val="800"/>
              <a:buChar char="→"/>
            </a:pPr>
            <a:r>
              <a:rPr lang="cs" sz="800">
                <a:solidFill>
                  <a:srgbClr val="282C34"/>
                </a:solidFill>
              </a:rPr>
              <a:t>Maintain a matrix of local QPPVs and equivalents (in-house and outsourced) across all EU countries and non-EU countries. Ensure oversight of all local QPPVs/Local safety officers and their PV system compliance (in case of a different organization).</a:t>
            </a:r>
            <a:endParaRPr sz="800">
              <a:solidFill>
                <a:srgbClr val="282C34"/>
              </a:solidFill>
            </a:endParaRPr>
          </a:p>
          <a:p>
            <a:pPr marL="136800" lvl="0" indent="-137200" algn="l" rtl="0">
              <a:lnSpc>
                <a:spcPct val="115000"/>
              </a:lnSpc>
              <a:spcBef>
                <a:spcPts val="400"/>
              </a:spcBef>
              <a:spcAft>
                <a:spcPts val="0"/>
              </a:spcAft>
              <a:buClr>
                <a:srgbClr val="51BEC7"/>
              </a:buClr>
              <a:buSzPts val="800"/>
              <a:buChar char="→"/>
            </a:pPr>
            <a:r>
              <a:rPr lang="cs" sz="800">
                <a:solidFill>
                  <a:srgbClr val="282C34"/>
                </a:solidFill>
              </a:rPr>
              <a:t>Engagement in continuous improvement of the processes and PV system, CAPAs implementation to improve the PV system.</a:t>
            </a:r>
            <a:endParaRPr sz="800">
              <a:solidFill>
                <a:srgbClr val="282C34"/>
              </a:solidFill>
            </a:endParaRPr>
          </a:p>
          <a:p>
            <a:pPr marL="136800" lvl="0" indent="-137200" algn="l" rtl="0">
              <a:lnSpc>
                <a:spcPct val="115000"/>
              </a:lnSpc>
              <a:spcBef>
                <a:spcPts val="400"/>
              </a:spcBef>
              <a:spcAft>
                <a:spcPts val="0"/>
              </a:spcAft>
              <a:buClr>
                <a:srgbClr val="51BEC7"/>
              </a:buClr>
              <a:buSzPts val="800"/>
              <a:buChar char="→"/>
            </a:pPr>
            <a:r>
              <a:rPr lang="cs" sz="800">
                <a:solidFill>
                  <a:srgbClr val="282C34"/>
                </a:solidFill>
              </a:rPr>
              <a:t>Involvement and consulting in due diligence of PV subcontractors and PV vendors that may have an impact on the PV system.</a:t>
            </a:r>
            <a:endParaRPr sz="800">
              <a:solidFill>
                <a:srgbClr val="282C34"/>
              </a:solidFill>
            </a:endParaRPr>
          </a:p>
          <a:p>
            <a:pPr marL="136800" lvl="0" indent="-137200" algn="l" rtl="0">
              <a:lnSpc>
                <a:spcPct val="115000"/>
              </a:lnSpc>
              <a:spcBef>
                <a:spcPts val="400"/>
              </a:spcBef>
              <a:spcAft>
                <a:spcPts val="0"/>
              </a:spcAft>
              <a:buClr>
                <a:srgbClr val="51BEC7"/>
              </a:buClr>
              <a:buSzPts val="800"/>
              <a:buChar char="→"/>
            </a:pPr>
            <a:r>
              <a:rPr lang="cs" sz="800">
                <a:solidFill>
                  <a:srgbClr val="282C34"/>
                </a:solidFill>
              </a:rPr>
              <a:t>Responsibility for ensuring suitable managed, tested, and up-to-date PV Business Continuity Plans that suitably cover the needs of the EU PSMF.</a:t>
            </a:r>
            <a:endParaRPr sz="800">
              <a:solidFill>
                <a:srgbClr val="282C34"/>
              </a:solidFill>
            </a:endParaRPr>
          </a:p>
          <a:p>
            <a:pPr marL="136800" lvl="0" indent="-137200" algn="l" rtl="0">
              <a:lnSpc>
                <a:spcPct val="115000"/>
              </a:lnSpc>
              <a:spcBef>
                <a:spcPts val="400"/>
              </a:spcBef>
              <a:spcAft>
                <a:spcPts val="400"/>
              </a:spcAft>
              <a:buClr>
                <a:srgbClr val="51BEC7"/>
              </a:buClr>
              <a:buSzPts val="800"/>
              <a:buChar char="→"/>
            </a:pPr>
            <a:r>
              <a:rPr lang="cs" sz="800">
                <a:solidFill>
                  <a:srgbClr val="282C34"/>
                </a:solidFill>
              </a:rPr>
              <a:t>Support of the implementation and following of company governance and its policies within the PV organisation, including those related to business ethics compliance.</a:t>
            </a:r>
            <a:endParaRPr sz="800">
              <a:solidFill>
                <a:srgbClr val="282C34"/>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oslední" type="blank">
  <p:cSld name="BLANK">
    <p:bg>
      <p:bgPr>
        <a:solidFill>
          <a:srgbClr val="51BEC7"/>
        </a:solidFill>
        <a:effectLst/>
      </p:bgPr>
    </p:bg>
    <p:spTree>
      <p:nvGrpSpPr>
        <p:cNvPr id="1" name="Shape 80"/>
        <p:cNvGrpSpPr/>
        <p:nvPr/>
      </p:nvGrpSpPr>
      <p:grpSpPr>
        <a:xfrm>
          <a:off x="0" y="0"/>
          <a:ext cx="0" cy="0"/>
          <a:chOff x="0" y="0"/>
          <a:chExt cx="0" cy="0"/>
        </a:xfrm>
      </p:grpSpPr>
      <p:pic>
        <p:nvPicPr>
          <p:cNvPr id="81" name="Google Shape;81;p12"/>
          <p:cNvPicPr preferRelativeResize="0"/>
          <p:nvPr/>
        </p:nvPicPr>
        <p:blipFill>
          <a:blip r:embed="rId2">
            <a:alphaModFix/>
          </a:blip>
          <a:stretch>
            <a:fillRect/>
          </a:stretch>
        </p:blipFill>
        <p:spPr>
          <a:xfrm>
            <a:off x="4710225" y="251600"/>
            <a:ext cx="4155453" cy="2858903"/>
          </a:xfrm>
          <a:prstGeom prst="rect">
            <a:avLst/>
          </a:prstGeom>
          <a:noFill/>
          <a:ln>
            <a:noFill/>
          </a:ln>
        </p:spPr>
      </p:pic>
      <p:pic>
        <p:nvPicPr>
          <p:cNvPr id="82" name="Google Shape;82;p12"/>
          <p:cNvPicPr preferRelativeResize="0"/>
          <p:nvPr/>
        </p:nvPicPr>
        <p:blipFill>
          <a:blip r:embed="rId3">
            <a:alphaModFix/>
          </a:blip>
          <a:stretch>
            <a:fillRect/>
          </a:stretch>
        </p:blipFill>
        <p:spPr>
          <a:xfrm>
            <a:off x="0" y="-108725"/>
            <a:ext cx="2620974" cy="1222999"/>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focus">
    <p:bg>
      <p:bgPr>
        <a:solidFill>
          <a:srgbClr val="51BEC7"/>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lt1"/>
              </a:buClr>
              <a:buSzPts val="2800"/>
              <a:buFont typeface="IBM Plex Sans"/>
              <a:buNone/>
              <a:defRPr sz="2800">
                <a:solidFill>
                  <a:schemeClr val="lt1"/>
                </a:solidFill>
                <a:latin typeface="IBM Plex Sans"/>
                <a:ea typeface="IBM Plex Sans"/>
                <a:cs typeface="IBM Plex Sans"/>
                <a:sym typeface="IBM Plex Sans"/>
              </a:defRPr>
            </a:lvl1pPr>
            <a:lvl2pPr lvl="1">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2pPr>
            <a:lvl3pPr lvl="2">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3pPr>
            <a:lvl4pPr lvl="3">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4pPr>
            <a:lvl5pPr lvl="4">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5pPr>
            <a:lvl6pPr lvl="5">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6pPr>
            <a:lvl7pPr lvl="6">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7pPr>
            <a:lvl8pPr lvl="7">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8pPr>
            <a:lvl9pPr lvl="8">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11150">
              <a:lnSpc>
                <a:spcPct val="115000"/>
              </a:lnSpc>
              <a:spcBef>
                <a:spcPts val="0"/>
              </a:spcBef>
              <a:spcAft>
                <a:spcPts val="0"/>
              </a:spcAft>
              <a:buClr>
                <a:schemeClr val="lt1"/>
              </a:buClr>
              <a:buSzPts val="1300"/>
              <a:buFont typeface="Georgia"/>
              <a:buChar char="●"/>
              <a:defRPr sz="1300">
                <a:solidFill>
                  <a:schemeClr val="lt1"/>
                </a:solidFill>
                <a:latin typeface="Georgia"/>
                <a:ea typeface="Georgia"/>
                <a:cs typeface="Georgia"/>
                <a:sym typeface="Georgia"/>
              </a:defRPr>
            </a:lvl1pPr>
            <a:lvl2pPr marL="914400" lvl="1" indent="-298450">
              <a:lnSpc>
                <a:spcPct val="115000"/>
              </a:lnSpc>
              <a:spcBef>
                <a:spcPts val="0"/>
              </a:spcBef>
              <a:spcAft>
                <a:spcPts val="0"/>
              </a:spcAft>
              <a:buClr>
                <a:schemeClr val="lt1"/>
              </a:buClr>
              <a:buSzPts val="1100"/>
              <a:buFont typeface="Georgia"/>
              <a:buChar char="○"/>
              <a:defRPr sz="1100">
                <a:solidFill>
                  <a:schemeClr val="lt1"/>
                </a:solidFill>
                <a:latin typeface="Georgia"/>
                <a:ea typeface="Georgia"/>
                <a:cs typeface="Georgia"/>
                <a:sym typeface="Georgia"/>
              </a:defRPr>
            </a:lvl2pPr>
            <a:lvl3pPr marL="1371600" lvl="2" indent="-298450">
              <a:lnSpc>
                <a:spcPct val="115000"/>
              </a:lnSpc>
              <a:spcBef>
                <a:spcPts val="0"/>
              </a:spcBef>
              <a:spcAft>
                <a:spcPts val="0"/>
              </a:spcAft>
              <a:buClr>
                <a:schemeClr val="lt1"/>
              </a:buClr>
              <a:buSzPts val="1100"/>
              <a:buFont typeface="Georgia"/>
              <a:buChar char="■"/>
              <a:defRPr sz="1100">
                <a:solidFill>
                  <a:schemeClr val="lt1"/>
                </a:solidFill>
                <a:latin typeface="Georgia"/>
                <a:ea typeface="Georgia"/>
                <a:cs typeface="Georgia"/>
                <a:sym typeface="Georgia"/>
              </a:defRPr>
            </a:lvl3pPr>
            <a:lvl4pPr marL="1828800" lvl="3" indent="-298450">
              <a:lnSpc>
                <a:spcPct val="115000"/>
              </a:lnSpc>
              <a:spcBef>
                <a:spcPts val="0"/>
              </a:spcBef>
              <a:spcAft>
                <a:spcPts val="0"/>
              </a:spcAft>
              <a:buClr>
                <a:schemeClr val="lt1"/>
              </a:buClr>
              <a:buSzPts val="1100"/>
              <a:buFont typeface="Georgia"/>
              <a:buChar char="●"/>
              <a:defRPr sz="1100">
                <a:solidFill>
                  <a:schemeClr val="lt1"/>
                </a:solidFill>
                <a:latin typeface="Georgia"/>
                <a:ea typeface="Georgia"/>
                <a:cs typeface="Georgia"/>
                <a:sym typeface="Georgia"/>
              </a:defRPr>
            </a:lvl4pPr>
            <a:lvl5pPr marL="2286000" lvl="4" indent="-298450">
              <a:lnSpc>
                <a:spcPct val="115000"/>
              </a:lnSpc>
              <a:spcBef>
                <a:spcPts val="0"/>
              </a:spcBef>
              <a:spcAft>
                <a:spcPts val="0"/>
              </a:spcAft>
              <a:buClr>
                <a:schemeClr val="lt1"/>
              </a:buClr>
              <a:buSzPts val="1100"/>
              <a:buFont typeface="Georgia"/>
              <a:buChar char="○"/>
              <a:defRPr sz="1100">
                <a:solidFill>
                  <a:schemeClr val="lt1"/>
                </a:solidFill>
                <a:latin typeface="Georgia"/>
                <a:ea typeface="Georgia"/>
                <a:cs typeface="Georgia"/>
                <a:sym typeface="Georgia"/>
              </a:defRPr>
            </a:lvl5pPr>
            <a:lvl6pPr marL="2743200" lvl="5" indent="-298450">
              <a:lnSpc>
                <a:spcPct val="115000"/>
              </a:lnSpc>
              <a:spcBef>
                <a:spcPts val="0"/>
              </a:spcBef>
              <a:spcAft>
                <a:spcPts val="0"/>
              </a:spcAft>
              <a:buClr>
                <a:schemeClr val="lt1"/>
              </a:buClr>
              <a:buSzPts val="1100"/>
              <a:buFont typeface="Georgia"/>
              <a:buChar char="■"/>
              <a:defRPr sz="1100">
                <a:solidFill>
                  <a:schemeClr val="lt1"/>
                </a:solidFill>
                <a:latin typeface="Georgia"/>
                <a:ea typeface="Georgia"/>
                <a:cs typeface="Georgia"/>
                <a:sym typeface="Georgia"/>
              </a:defRPr>
            </a:lvl6pPr>
            <a:lvl7pPr marL="3200400" lvl="6" indent="-298450">
              <a:lnSpc>
                <a:spcPct val="115000"/>
              </a:lnSpc>
              <a:spcBef>
                <a:spcPts val="0"/>
              </a:spcBef>
              <a:spcAft>
                <a:spcPts val="0"/>
              </a:spcAft>
              <a:buClr>
                <a:schemeClr val="lt1"/>
              </a:buClr>
              <a:buSzPts val="1100"/>
              <a:buFont typeface="Georgia"/>
              <a:buChar char="●"/>
              <a:defRPr sz="1100">
                <a:solidFill>
                  <a:schemeClr val="lt1"/>
                </a:solidFill>
                <a:latin typeface="Georgia"/>
                <a:ea typeface="Georgia"/>
                <a:cs typeface="Georgia"/>
                <a:sym typeface="Georgia"/>
              </a:defRPr>
            </a:lvl7pPr>
            <a:lvl8pPr marL="3657600" lvl="7" indent="-298450">
              <a:lnSpc>
                <a:spcPct val="115000"/>
              </a:lnSpc>
              <a:spcBef>
                <a:spcPts val="0"/>
              </a:spcBef>
              <a:spcAft>
                <a:spcPts val="0"/>
              </a:spcAft>
              <a:buClr>
                <a:schemeClr val="lt1"/>
              </a:buClr>
              <a:buSzPts val="1100"/>
              <a:buFont typeface="Georgia"/>
              <a:buChar char="○"/>
              <a:defRPr sz="1100">
                <a:solidFill>
                  <a:schemeClr val="lt1"/>
                </a:solidFill>
                <a:latin typeface="Georgia"/>
                <a:ea typeface="Georgia"/>
                <a:cs typeface="Georgia"/>
                <a:sym typeface="Georgia"/>
              </a:defRPr>
            </a:lvl8pPr>
            <a:lvl9pPr marL="4114800" lvl="8" indent="-298450">
              <a:lnSpc>
                <a:spcPct val="115000"/>
              </a:lnSpc>
              <a:spcBef>
                <a:spcPts val="0"/>
              </a:spcBef>
              <a:spcAft>
                <a:spcPts val="0"/>
              </a:spcAft>
              <a:buClr>
                <a:schemeClr val="lt1"/>
              </a:buClr>
              <a:buSzPts val="1100"/>
              <a:buFont typeface="Georgia"/>
              <a:buChar char="■"/>
              <a:defRPr sz="1100">
                <a:solidFill>
                  <a:schemeClr val="lt1"/>
                </a:solidFill>
                <a:latin typeface="Georgia"/>
                <a:ea typeface="Georgia"/>
                <a:cs typeface="Georgia"/>
                <a:sym typeface="Georgia"/>
              </a:defRPr>
            </a:lvl9pPr>
          </a:lstStyle>
          <a:p>
            <a:endParaRPr/>
          </a:p>
        </p:txBody>
      </p:sp>
      <p:sp>
        <p:nvSpPr>
          <p:cNvPr id="8" name="Google Shape;8;p1"/>
          <p:cNvSpPr txBox="1">
            <a:spLocks noGrp="1"/>
          </p:cNvSpPr>
          <p:nvPr>
            <p:ph type="sldNum" idx="12"/>
          </p:nvPr>
        </p:nvSpPr>
        <p:spPr>
          <a:xfrm>
            <a:off x="110931" y="4683696"/>
            <a:ext cx="548700" cy="393600"/>
          </a:xfrm>
          <a:prstGeom prst="rect">
            <a:avLst/>
          </a:prstGeom>
          <a:noFill/>
          <a:ln>
            <a:noFill/>
          </a:ln>
        </p:spPr>
        <p:txBody>
          <a:bodyPr spcFirstLastPara="1" wrap="square" lIns="91425" tIns="91425" rIns="91425" bIns="91425" anchor="ctr" anchorCtr="0">
            <a:noAutofit/>
          </a:bodyPr>
          <a:lstStyle>
            <a:lvl1pPr lvl="0" algn="l" rtl="0">
              <a:buNone/>
              <a:defRPr sz="800">
                <a:solidFill>
                  <a:schemeClr val="lt1"/>
                </a:solidFill>
                <a:latin typeface="IBM Plex Sans"/>
                <a:ea typeface="IBM Plex Sans"/>
                <a:cs typeface="IBM Plex Sans"/>
                <a:sym typeface="IBM Plex Sans"/>
              </a:defRPr>
            </a:lvl1pPr>
            <a:lvl2pPr lvl="1" algn="l" rtl="0">
              <a:buNone/>
              <a:defRPr sz="800">
                <a:solidFill>
                  <a:schemeClr val="lt1"/>
                </a:solidFill>
                <a:latin typeface="IBM Plex Sans"/>
                <a:ea typeface="IBM Plex Sans"/>
                <a:cs typeface="IBM Plex Sans"/>
                <a:sym typeface="IBM Plex Sans"/>
              </a:defRPr>
            </a:lvl2pPr>
            <a:lvl3pPr lvl="2" algn="l" rtl="0">
              <a:buNone/>
              <a:defRPr sz="800">
                <a:solidFill>
                  <a:schemeClr val="lt1"/>
                </a:solidFill>
                <a:latin typeface="IBM Plex Sans"/>
                <a:ea typeface="IBM Plex Sans"/>
                <a:cs typeface="IBM Plex Sans"/>
                <a:sym typeface="IBM Plex Sans"/>
              </a:defRPr>
            </a:lvl3pPr>
            <a:lvl4pPr lvl="3" algn="l" rtl="0">
              <a:buNone/>
              <a:defRPr sz="800">
                <a:solidFill>
                  <a:schemeClr val="lt1"/>
                </a:solidFill>
                <a:latin typeface="IBM Plex Sans"/>
                <a:ea typeface="IBM Plex Sans"/>
                <a:cs typeface="IBM Plex Sans"/>
                <a:sym typeface="IBM Plex Sans"/>
              </a:defRPr>
            </a:lvl4pPr>
            <a:lvl5pPr lvl="4" algn="l" rtl="0">
              <a:buNone/>
              <a:defRPr sz="800">
                <a:solidFill>
                  <a:schemeClr val="lt1"/>
                </a:solidFill>
                <a:latin typeface="IBM Plex Sans"/>
                <a:ea typeface="IBM Plex Sans"/>
                <a:cs typeface="IBM Plex Sans"/>
                <a:sym typeface="IBM Plex Sans"/>
              </a:defRPr>
            </a:lvl5pPr>
            <a:lvl6pPr lvl="5" algn="l" rtl="0">
              <a:buNone/>
              <a:defRPr sz="800">
                <a:solidFill>
                  <a:schemeClr val="lt1"/>
                </a:solidFill>
                <a:latin typeface="IBM Plex Sans"/>
                <a:ea typeface="IBM Plex Sans"/>
                <a:cs typeface="IBM Plex Sans"/>
                <a:sym typeface="IBM Plex Sans"/>
              </a:defRPr>
            </a:lvl6pPr>
            <a:lvl7pPr lvl="6" algn="l" rtl="0">
              <a:buNone/>
              <a:defRPr sz="800">
                <a:solidFill>
                  <a:schemeClr val="lt1"/>
                </a:solidFill>
                <a:latin typeface="IBM Plex Sans"/>
                <a:ea typeface="IBM Plex Sans"/>
                <a:cs typeface="IBM Plex Sans"/>
                <a:sym typeface="IBM Plex Sans"/>
              </a:defRPr>
            </a:lvl7pPr>
            <a:lvl8pPr lvl="7" algn="l" rtl="0">
              <a:buNone/>
              <a:defRPr sz="800">
                <a:solidFill>
                  <a:schemeClr val="lt1"/>
                </a:solidFill>
                <a:latin typeface="IBM Plex Sans"/>
                <a:ea typeface="IBM Plex Sans"/>
                <a:cs typeface="IBM Plex Sans"/>
                <a:sym typeface="IBM Plex Sans"/>
              </a:defRPr>
            </a:lvl8pPr>
            <a:lvl9pPr lvl="8" algn="l" rtl="0">
              <a:buNone/>
              <a:defRPr sz="800">
                <a:solidFill>
                  <a:schemeClr val="lt1"/>
                </a:solidFill>
                <a:latin typeface="IBM Plex Sans"/>
                <a:ea typeface="IBM Plex Sans"/>
                <a:cs typeface="IBM Plex Sans"/>
                <a:sym typeface="IBM Plex Sans"/>
              </a:defRPr>
            </a:lvl9pPr>
          </a:lstStyle>
          <a:p>
            <a:pPr marL="0" lvl="0" indent="0" algn="l" rtl="0">
              <a:spcBef>
                <a:spcPts val="0"/>
              </a:spcBef>
              <a:spcAft>
                <a:spcPts val="0"/>
              </a:spcAft>
              <a:buNone/>
            </a:pPr>
            <a:fld id="{00000000-1234-1234-1234-123412341234}" type="slidenum">
              <a:rPr lang="cs"/>
              <a:t>‹#›</a:t>
            </a:fld>
            <a:endParaRPr/>
          </a:p>
        </p:txBody>
      </p:sp>
      <p:sp>
        <p:nvSpPr>
          <p:cNvPr id="9" name="Google Shape;9;p1"/>
          <p:cNvSpPr txBox="1">
            <a:spLocks noGrp="1"/>
          </p:cNvSpPr>
          <p:nvPr>
            <p:ph type="sldNum" idx="2"/>
          </p:nvPr>
        </p:nvSpPr>
        <p:spPr>
          <a:xfrm>
            <a:off x="5654897" y="4683700"/>
            <a:ext cx="3286200" cy="393600"/>
          </a:xfrm>
          <a:prstGeom prst="rect">
            <a:avLst/>
          </a:prstGeom>
          <a:noFill/>
          <a:ln>
            <a:noFill/>
          </a:ln>
        </p:spPr>
        <p:txBody>
          <a:bodyPr spcFirstLastPara="1" wrap="square" lIns="91425" tIns="91425" rIns="91425" bIns="91425" anchor="ctr" anchorCtr="0">
            <a:noAutofit/>
          </a:bodyPr>
          <a:lstStyle>
            <a:lvl1pPr lvl="0" algn="r" rtl="0">
              <a:buNone/>
              <a:defRPr sz="800">
                <a:solidFill>
                  <a:schemeClr val="lt1"/>
                </a:solidFill>
                <a:latin typeface="IBM Plex Sans"/>
                <a:ea typeface="IBM Plex Sans"/>
                <a:cs typeface="IBM Plex Sans"/>
                <a:sym typeface="IBM Plex Sans"/>
              </a:defRPr>
            </a:lvl1pPr>
            <a:lvl2pPr lvl="1" algn="r" rtl="0">
              <a:buNone/>
              <a:defRPr sz="800">
                <a:solidFill>
                  <a:schemeClr val="lt1"/>
                </a:solidFill>
                <a:latin typeface="IBM Plex Sans"/>
                <a:ea typeface="IBM Plex Sans"/>
                <a:cs typeface="IBM Plex Sans"/>
                <a:sym typeface="IBM Plex Sans"/>
              </a:defRPr>
            </a:lvl2pPr>
            <a:lvl3pPr lvl="2" algn="r" rtl="0">
              <a:buNone/>
              <a:defRPr sz="800">
                <a:solidFill>
                  <a:schemeClr val="lt1"/>
                </a:solidFill>
                <a:latin typeface="IBM Plex Sans"/>
                <a:ea typeface="IBM Plex Sans"/>
                <a:cs typeface="IBM Plex Sans"/>
                <a:sym typeface="IBM Plex Sans"/>
              </a:defRPr>
            </a:lvl3pPr>
            <a:lvl4pPr lvl="3" algn="r" rtl="0">
              <a:buNone/>
              <a:defRPr sz="800">
                <a:solidFill>
                  <a:schemeClr val="lt1"/>
                </a:solidFill>
                <a:latin typeface="IBM Plex Sans"/>
                <a:ea typeface="IBM Plex Sans"/>
                <a:cs typeface="IBM Plex Sans"/>
                <a:sym typeface="IBM Plex Sans"/>
              </a:defRPr>
            </a:lvl4pPr>
            <a:lvl5pPr lvl="4" algn="r" rtl="0">
              <a:buNone/>
              <a:defRPr sz="800">
                <a:solidFill>
                  <a:schemeClr val="lt1"/>
                </a:solidFill>
                <a:latin typeface="IBM Plex Sans"/>
                <a:ea typeface="IBM Plex Sans"/>
                <a:cs typeface="IBM Plex Sans"/>
                <a:sym typeface="IBM Plex Sans"/>
              </a:defRPr>
            </a:lvl5pPr>
            <a:lvl6pPr lvl="5" algn="r" rtl="0">
              <a:buNone/>
              <a:defRPr sz="800">
                <a:solidFill>
                  <a:schemeClr val="lt1"/>
                </a:solidFill>
                <a:latin typeface="IBM Plex Sans"/>
                <a:ea typeface="IBM Plex Sans"/>
                <a:cs typeface="IBM Plex Sans"/>
                <a:sym typeface="IBM Plex Sans"/>
              </a:defRPr>
            </a:lvl6pPr>
            <a:lvl7pPr lvl="6" algn="r" rtl="0">
              <a:buNone/>
              <a:defRPr sz="800">
                <a:solidFill>
                  <a:schemeClr val="lt1"/>
                </a:solidFill>
                <a:latin typeface="IBM Plex Sans"/>
                <a:ea typeface="IBM Plex Sans"/>
                <a:cs typeface="IBM Plex Sans"/>
                <a:sym typeface="IBM Plex Sans"/>
              </a:defRPr>
            </a:lvl7pPr>
            <a:lvl8pPr lvl="7" algn="r" rtl="0">
              <a:buNone/>
              <a:defRPr sz="800">
                <a:solidFill>
                  <a:schemeClr val="lt1"/>
                </a:solidFill>
                <a:latin typeface="IBM Plex Sans"/>
                <a:ea typeface="IBM Plex Sans"/>
                <a:cs typeface="IBM Plex Sans"/>
                <a:sym typeface="IBM Plex Sans"/>
              </a:defRPr>
            </a:lvl8pPr>
            <a:lvl9pPr lvl="8" algn="r" rtl="0">
              <a:buNone/>
              <a:defRPr sz="800">
                <a:solidFill>
                  <a:schemeClr val="lt1"/>
                </a:solidFill>
                <a:latin typeface="IBM Plex Sans"/>
                <a:ea typeface="IBM Plex Sans"/>
                <a:cs typeface="IBM Plex Sans"/>
                <a:sym typeface="IBM Plex Sans"/>
              </a:defRPr>
            </a:lvl9pPr>
          </a:lstStyle>
          <a:p>
            <a:pPr marL="0" lvl="0" indent="0" algn="r" rtl="0">
              <a:spcBef>
                <a:spcPts val="0"/>
              </a:spcBef>
              <a:spcAft>
                <a:spcPts val="0"/>
              </a:spcAft>
              <a:buNone/>
            </a:pPr>
            <a:r>
              <a:rPr lang="cs"/>
              <a:t>EU QPPV Competency Standard, Version 0.1</a:t>
            </a:r>
            <a:endParaRPr/>
          </a:p>
        </p:txBody>
      </p:sp>
      <p:pic>
        <p:nvPicPr>
          <p:cNvPr id="4" name="Picture 3">
            <a:extLst>
              <a:ext uri="{FF2B5EF4-FFF2-40B4-BE49-F238E27FC236}">
                <a16:creationId xmlns:a16="http://schemas.microsoft.com/office/drawing/2014/main" id="{3C48DD5F-91CB-3C89-4B6F-2B90F7F49947}"/>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4016004" y="30342"/>
            <a:ext cx="1111992" cy="1054758"/>
          </a:xfrm>
          <a:prstGeom prst="rect">
            <a:avLst/>
          </a:prstGeom>
        </p:spPr>
      </p:pic>
    </p:spTree>
  </p:cSld>
  <p:clrMap bg1="lt1" tx1="dk1" bg2="dk2" tx2="lt2" accent1="accent1" accent2="accent2" accent3="accent3" accent4="accent4" accent5="accent5" accent6="accent6" hlink="hlink" folHlink="folHlink"/>
  <p:sldLayoutIdLst>
    <p:sldLayoutId id="2147483648"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8" Type="http://schemas.openxmlformats.org/officeDocument/2006/relationships/hyperlink" Target="https://learning.who-umc.org/visitor_catalog_class/show/37622" TargetMode="External"/><Relationship Id="rId3" Type="http://schemas.openxmlformats.org/officeDocument/2006/relationships/hyperlink" Target="https://who-umc.org/media/1703/24747.pdf" TargetMode="External"/><Relationship Id="rId7" Type="http://schemas.openxmlformats.org/officeDocument/2006/relationships/hyperlink" Target="https://learning.who-umc.org/visitor_catalog_class/show/37621"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hyperlink" Target="https://who-umc.org/media/1713/27775.pdf" TargetMode="External"/><Relationship Id="rId5" Type="http://schemas.openxmlformats.org/officeDocument/2006/relationships/hyperlink" Target="https://apps.who.int/iris/bitstream/handle/10665/42493/a75646.pdf" TargetMode="External"/><Relationship Id="rId4" Type="http://schemas.openxmlformats.org/officeDocument/2006/relationships/hyperlink" Target="https://who-umc.org/media/2531/thedawnofdrugsafety.pdf" TargetMode="External"/><Relationship Id="rId9" Type="http://schemas.openxmlformats.org/officeDocument/2006/relationships/slide" Target="slide2.xml"/></Relationships>
</file>

<file path=ppt/slides/_rels/slide11.xml.rels><?xml version="1.0" encoding="UTF-8" standalone="yes"?>
<Relationships xmlns="http://schemas.openxmlformats.org/package/2006/relationships"><Relationship Id="rId3" Type="http://schemas.openxmlformats.org/officeDocument/2006/relationships/hyperlink" Target="https://pharmacovigilance.institute/professional-certification" TargetMode="External"/><Relationship Id="rId2" Type="http://schemas.openxmlformats.org/officeDocument/2006/relationships/notesSlide" Target="../notesSlides/notesSlide11.xml"/><Relationship Id="rId1" Type="http://schemas.openxmlformats.org/officeDocument/2006/relationships/slideLayout" Target="../slideLayouts/slideLayout9.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slide" Target="slide2.xml"/><Relationship Id="rId4" Type="http://schemas.openxmlformats.org/officeDocument/2006/relationships/hyperlink" Target="https://pharmacovigilance.institute/res/pages/files/n0-pharmacovigilance-awareness-for-hcp-competency-standard.pdf"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candidate.speedexam.net/signin.aspx?site=ipv"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slide" Target="slide2.xml"/></Relationships>
</file>

<file path=ppt/slides/_rels/slide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slide" Target="slide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slide" Target="slide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slide" Target="slide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slide" Target="slid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8" name="Google Shape;88;p13"/>
          <p:cNvSpPr txBox="1">
            <a:spLocks noGrp="1"/>
          </p:cNvSpPr>
          <p:nvPr>
            <p:ph type="subTitle" idx="1"/>
          </p:nvPr>
        </p:nvSpPr>
        <p:spPr>
          <a:xfrm>
            <a:off x="750889" y="3037475"/>
            <a:ext cx="5036400" cy="10809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cs" sz="2800" dirty="0"/>
              <a:t>Study Guide</a:t>
            </a:r>
          </a:p>
        </p:txBody>
      </p:sp>
      <p:sp>
        <p:nvSpPr>
          <p:cNvPr id="89" name="Google Shape;89;p13"/>
          <p:cNvSpPr txBox="1">
            <a:spLocks noGrp="1"/>
          </p:cNvSpPr>
          <p:nvPr>
            <p:ph type="sldNum" idx="12"/>
          </p:nvPr>
        </p:nvSpPr>
        <p:spPr>
          <a:xfrm>
            <a:off x="110931" y="4683696"/>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cs" sz="800"/>
              <a:t>1</a:t>
            </a:fld>
            <a:endParaRPr sz="800" dirty="0"/>
          </a:p>
        </p:txBody>
      </p:sp>
      <p:pic>
        <p:nvPicPr>
          <p:cNvPr id="90" name="Google Shape;90;p13"/>
          <p:cNvPicPr preferRelativeResize="0"/>
          <p:nvPr/>
        </p:nvPicPr>
        <p:blipFill rotWithShape="1">
          <a:blip r:embed="rId3">
            <a:alphaModFix/>
          </a:blip>
          <a:srcRect l="16884" r="18074"/>
          <a:stretch/>
        </p:blipFill>
        <p:spPr>
          <a:xfrm>
            <a:off x="7066306" y="559600"/>
            <a:ext cx="2334000" cy="2373900"/>
          </a:xfrm>
          <a:prstGeom prst="flowChartConnector">
            <a:avLst/>
          </a:prstGeom>
          <a:noFill/>
          <a:ln>
            <a:noFill/>
          </a:ln>
        </p:spPr>
      </p:pic>
      <p:pic>
        <p:nvPicPr>
          <p:cNvPr id="91" name="Google Shape;91;p13"/>
          <p:cNvPicPr preferRelativeResize="0"/>
          <p:nvPr/>
        </p:nvPicPr>
        <p:blipFill>
          <a:blip r:embed="rId4">
            <a:alphaModFix/>
          </a:blip>
          <a:stretch>
            <a:fillRect/>
          </a:stretch>
        </p:blipFill>
        <p:spPr>
          <a:xfrm>
            <a:off x="7668729" y="2163710"/>
            <a:ext cx="1186856" cy="481033"/>
          </a:xfrm>
          <a:prstGeom prst="rect">
            <a:avLst/>
          </a:prstGeom>
          <a:noFill/>
          <a:ln>
            <a:noFill/>
          </a:ln>
        </p:spPr>
      </p:pic>
      <p:sp>
        <p:nvSpPr>
          <p:cNvPr id="93" name="Google Shape;93;p13"/>
          <p:cNvSpPr txBox="1">
            <a:spLocks noGrp="1"/>
          </p:cNvSpPr>
          <p:nvPr>
            <p:ph type="ctrTitle"/>
          </p:nvPr>
        </p:nvSpPr>
        <p:spPr>
          <a:xfrm>
            <a:off x="741350" y="2237182"/>
            <a:ext cx="5702993" cy="513243"/>
          </a:xfrm>
          <a:prstGeom prst="rect">
            <a:avLst/>
          </a:prstGeom>
        </p:spPr>
        <p:txBody>
          <a:bodyPr spcFirstLastPara="1" wrap="square" lIns="91425" tIns="91425" rIns="91425" bIns="91425" anchor="t" anchorCtr="0">
            <a:noAutofit/>
          </a:bodyPr>
          <a:lstStyle/>
          <a:p>
            <a:pPr>
              <a:lnSpc>
                <a:spcPct val="90000"/>
              </a:lnSpc>
            </a:pPr>
            <a:r>
              <a:rPr lang="en-GB" sz="2500" b="1" dirty="0">
                <a:solidFill>
                  <a:srgbClr val="FED460"/>
                </a:solidFill>
              </a:rPr>
              <a:t>A Limited-Time Pilot Program to Shape the Future of PV Certification </a:t>
            </a:r>
          </a:p>
        </p:txBody>
      </p:sp>
      <p:sp>
        <p:nvSpPr>
          <p:cNvPr id="2" name="Google Shape;401;p34">
            <a:extLst>
              <a:ext uri="{FF2B5EF4-FFF2-40B4-BE49-F238E27FC236}">
                <a16:creationId xmlns:a16="http://schemas.microsoft.com/office/drawing/2014/main" id="{24F5F90E-94D6-AB14-57AD-047EA04118DD}"/>
              </a:ext>
            </a:extLst>
          </p:cNvPr>
          <p:cNvSpPr txBox="1">
            <a:spLocks noGrp="1"/>
          </p:cNvSpPr>
          <p:nvPr>
            <p:ph type="sldNum" idx="2"/>
          </p:nvPr>
        </p:nvSpPr>
        <p:spPr>
          <a:xfrm>
            <a:off x="5397910" y="4683700"/>
            <a:ext cx="3543187" cy="393600"/>
          </a:xfrm>
          <a:prstGeom prst="rect">
            <a:avLst/>
          </a:prstGeom>
        </p:spPr>
        <p:txBody>
          <a:bodyPr spcFirstLastPara="1" wrap="square" lIns="91425" tIns="91425" rIns="91425" bIns="91425" anchor="ctr" anchorCtr="0">
            <a:noAutofit/>
          </a:bodyPr>
          <a:lstStyle/>
          <a:p>
            <a:r>
              <a:rPr lang="en-GB" dirty="0"/>
              <a:t>A Limited-Time Pilot Program to Shape the Future of PV Certification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9" name="Rectangle 8">
            <a:extLst>
              <a:ext uri="{FF2B5EF4-FFF2-40B4-BE49-F238E27FC236}">
                <a16:creationId xmlns:a16="http://schemas.microsoft.com/office/drawing/2014/main" id="{984AF6CA-3772-72A2-48C4-0200D33FAD64}"/>
              </a:ext>
            </a:extLst>
          </p:cNvPr>
          <p:cNvSpPr/>
          <p:nvPr/>
        </p:nvSpPr>
        <p:spPr>
          <a:xfrm>
            <a:off x="7440449" y="76441"/>
            <a:ext cx="1580709" cy="499061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399" name="Google Shape;399;p34"/>
          <p:cNvSpPr txBox="1">
            <a:spLocks noGrp="1"/>
          </p:cNvSpPr>
          <p:nvPr>
            <p:ph type="sldNum" idx="4294967295"/>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cs"/>
              <a:t>10</a:t>
            </a:fld>
            <a:endParaRPr/>
          </a:p>
        </p:txBody>
      </p:sp>
      <p:sp>
        <p:nvSpPr>
          <p:cNvPr id="400" name="Google Shape;400;p34"/>
          <p:cNvSpPr txBox="1">
            <a:spLocks noGrp="1"/>
          </p:cNvSpPr>
          <p:nvPr>
            <p:ph type="sldNum" idx="12"/>
          </p:nvPr>
        </p:nvSpPr>
        <p:spPr>
          <a:xfrm>
            <a:off x="110931" y="4683696"/>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cs"/>
              <a:t>10</a:t>
            </a:fld>
            <a:endParaRPr/>
          </a:p>
        </p:txBody>
      </p:sp>
      <p:sp>
        <p:nvSpPr>
          <p:cNvPr id="402" name="Google Shape;402;p34"/>
          <p:cNvSpPr txBox="1"/>
          <p:nvPr/>
        </p:nvSpPr>
        <p:spPr>
          <a:xfrm>
            <a:off x="741350" y="297450"/>
            <a:ext cx="2786700" cy="3936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None/>
            </a:pPr>
            <a:r>
              <a:rPr lang="cs" b="1" dirty="0">
                <a:solidFill>
                  <a:srgbClr val="51BEC7"/>
                </a:solidFill>
                <a:latin typeface="IBM Plex Sans"/>
                <a:ea typeface="IBM Plex Sans"/>
                <a:cs typeface="IBM Plex Sans"/>
                <a:sym typeface="IBM Plex Sans"/>
              </a:rPr>
              <a:t>Reference documents</a:t>
            </a:r>
            <a:endParaRPr sz="1400" b="1" dirty="0">
              <a:solidFill>
                <a:srgbClr val="51BEC7"/>
              </a:solidFill>
              <a:latin typeface="IBM Plex Sans"/>
              <a:ea typeface="IBM Plex Sans"/>
              <a:cs typeface="IBM Plex Sans"/>
              <a:sym typeface="IBM Plex Sans"/>
            </a:endParaRPr>
          </a:p>
        </p:txBody>
      </p:sp>
      <p:graphicFrame>
        <p:nvGraphicFramePr>
          <p:cNvPr id="403" name="Google Shape;403;p34"/>
          <p:cNvGraphicFramePr/>
          <p:nvPr>
            <p:extLst>
              <p:ext uri="{D42A27DB-BD31-4B8C-83A1-F6EECF244321}">
                <p14:modId xmlns:p14="http://schemas.microsoft.com/office/powerpoint/2010/main" val="1110137972"/>
              </p:ext>
            </p:extLst>
          </p:nvPr>
        </p:nvGraphicFramePr>
        <p:xfrm>
          <a:off x="741350" y="992200"/>
          <a:ext cx="7471550" cy="3630073"/>
        </p:xfrm>
        <a:graphic>
          <a:graphicData uri="http://schemas.openxmlformats.org/drawingml/2006/table">
            <a:tbl>
              <a:tblPr>
                <a:noFill/>
                <a:tableStyleId>{800F2C41-7749-4748-9D16-FDAF05923D0A}</a:tableStyleId>
              </a:tblPr>
              <a:tblGrid>
                <a:gridCol w="380000">
                  <a:extLst>
                    <a:ext uri="{9D8B030D-6E8A-4147-A177-3AD203B41FA5}">
                      <a16:colId xmlns:a16="http://schemas.microsoft.com/office/drawing/2014/main" val="20000"/>
                    </a:ext>
                  </a:extLst>
                </a:gridCol>
                <a:gridCol w="5427850">
                  <a:extLst>
                    <a:ext uri="{9D8B030D-6E8A-4147-A177-3AD203B41FA5}">
                      <a16:colId xmlns:a16="http://schemas.microsoft.com/office/drawing/2014/main" val="20001"/>
                    </a:ext>
                  </a:extLst>
                </a:gridCol>
                <a:gridCol w="1663700">
                  <a:extLst>
                    <a:ext uri="{9D8B030D-6E8A-4147-A177-3AD203B41FA5}">
                      <a16:colId xmlns:a16="http://schemas.microsoft.com/office/drawing/2014/main" val="20002"/>
                    </a:ext>
                  </a:extLst>
                </a:gridCol>
              </a:tblGrid>
              <a:tr h="251700">
                <a:tc>
                  <a:txBody>
                    <a:bodyPr/>
                    <a:lstStyle/>
                    <a:p>
                      <a:pPr marL="0" lvl="0" indent="0" algn="l" rtl="0">
                        <a:lnSpc>
                          <a:spcPct val="115000"/>
                        </a:lnSpc>
                        <a:spcBef>
                          <a:spcPts val="0"/>
                        </a:spcBef>
                        <a:spcAft>
                          <a:spcPts val="600"/>
                        </a:spcAft>
                        <a:buNone/>
                      </a:pPr>
                      <a:endParaRPr sz="800" b="1" dirty="0">
                        <a:solidFill>
                          <a:srgbClr val="282C34"/>
                        </a:solidFill>
                        <a:latin typeface="IBM Plex Sans"/>
                        <a:ea typeface="IBM Plex Sans"/>
                        <a:cs typeface="IBM Plex Sans"/>
                        <a:sym typeface="IBM Plex Sans"/>
                      </a:endParaRPr>
                    </a:p>
                  </a:txBody>
                  <a:tcPr marL="90000" marR="90000" marT="72000" marB="72000">
                    <a:lnL w="9525" cap="flat" cmpd="sng">
                      <a:solidFill>
                        <a:srgbClr val="51BEC7">
                          <a:alpha val="0"/>
                        </a:srgbClr>
                      </a:solidFill>
                      <a:prstDash val="solid"/>
                      <a:round/>
                      <a:headEnd type="none" w="sm" len="sm"/>
                      <a:tailEnd type="none" w="sm" len="sm"/>
                    </a:lnL>
                    <a:lnR w="9525" cap="flat" cmpd="sng" algn="ctr">
                      <a:solidFill>
                        <a:srgbClr val="51BEC7">
                          <a:alpha val="0"/>
                        </a:srgbClr>
                      </a:solidFill>
                      <a:prstDash val="solid"/>
                      <a:round/>
                      <a:headEnd type="none" w="sm" len="sm"/>
                      <a:tailEnd type="none" w="sm" len="sm"/>
                    </a:lnR>
                    <a:lnT w="9525" cap="flat" cmpd="sng" algn="ctr">
                      <a:solidFill>
                        <a:srgbClr val="51BEC7">
                          <a:alpha val="0"/>
                        </a:srgbClr>
                      </a:solidFill>
                      <a:prstDash val="solid"/>
                      <a:round/>
                      <a:headEnd type="none" w="sm" len="sm"/>
                      <a:tailEnd type="none" w="sm" len="sm"/>
                    </a:lnT>
                    <a:lnB w="9525" cap="flat" cmpd="sng">
                      <a:solidFill>
                        <a:srgbClr val="51BEC7">
                          <a:alpha val="0"/>
                        </a:srgbClr>
                      </a:solidFill>
                      <a:prstDash val="solid"/>
                      <a:round/>
                      <a:headEnd type="none" w="sm" len="sm"/>
                      <a:tailEnd type="none" w="sm" len="sm"/>
                    </a:lnB>
                    <a:solidFill>
                      <a:srgbClr val="FED460"/>
                    </a:solidFill>
                  </a:tcPr>
                </a:tc>
                <a:tc>
                  <a:txBody>
                    <a:bodyPr/>
                    <a:lstStyle/>
                    <a:p>
                      <a:pPr marL="0" lvl="0" indent="0" algn="l" rtl="0">
                        <a:lnSpc>
                          <a:spcPct val="115000"/>
                        </a:lnSpc>
                        <a:spcBef>
                          <a:spcPts val="0"/>
                        </a:spcBef>
                        <a:spcAft>
                          <a:spcPts val="0"/>
                        </a:spcAft>
                        <a:buNone/>
                      </a:pPr>
                      <a:r>
                        <a:rPr lang="cs" sz="800" b="1" dirty="0">
                          <a:solidFill>
                            <a:srgbClr val="282C34"/>
                          </a:solidFill>
                          <a:latin typeface="IBM Plex Sans"/>
                          <a:ea typeface="IBM Plex Sans"/>
                          <a:cs typeface="IBM Plex Sans"/>
                          <a:sym typeface="IBM Plex Sans"/>
                        </a:rPr>
                        <a:t>General Knowledge</a:t>
                      </a:r>
                      <a:endParaRPr sz="800" b="1" dirty="0">
                        <a:solidFill>
                          <a:srgbClr val="282C34"/>
                        </a:solidFill>
                        <a:latin typeface="IBM Plex Sans"/>
                        <a:ea typeface="IBM Plex Sans"/>
                        <a:cs typeface="IBM Plex Sans"/>
                        <a:sym typeface="IBM Plex Sans"/>
                      </a:endParaRPr>
                    </a:p>
                  </a:txBody>
                  <a:tcPr marL="90000" marR="90000" marT="72000" marB="72000">
                    <a:lnL w="9525" cap="flat" cmpd="sng" algn="ctr">
                      <a:solidFill>
                        <a:srgbClr val="51BEC7">
                          <a:alpha val="0"/>
                        </a:srgbClr>
                      </a:solidFill>
                      <a:prstDash val="solid"/>
                      <a:round/>
                      <a:headEnd type="none" w="sm" len="sm"/>
                      <a:tailEnd type="none" w="sm" len="sm"/>
                    </a:lnL>
                    <a:lnR w="9525" cap="flat" cmpd="sng" algn="ctr">
                      <a:solidFill>
                        <a:srgbClr val="51BEC7">
                          <a:alpha val="0"/>
                        </a:srgbClr>
                      </a:solidFill>
                      <a:prstDash val="solid"/>
                      <a:round/>
                      <a:headEnd type="none" w="sm" len="sm"/>
                      <a:tailEnd type="none" w="sm" len="sm"/>
                    </a:lnR>
                    <a:lnT w="9525" cap="flat" cmpd="sng" algn="ctr">
                      <a:solidFill>
                        <a:srgbClr val="D9D9D9">
                          <a:alpha val="0"/>
                        </a:srgbClr>
                      </a:solidFill>
                      <a:prstDash val="solid"/>
                      <a:round/>
                      <a:headEnd type="none" w="sm" len="sm"/>
                      <a:tailEnd type="none" w="sm" len="sm"/>
                    </a:lnT>
                    <a:lnB w="9525" cap="flat" cmpd="sng" algn="ctr">
                      <a:solidFill>
                        <a:srgbClr val="D9D9D9">
                          <a:alpha val="0"/>
                        </a:srgbClr>
                      </a:solidFill>
                      <a:prstDash val="solid"/>
                      <a:round/>
                      <a:headEnd type="none" w="sm" len="sm"/>
                      <a:tailEnd type="none" w="sm" len="sm"/>
                    </a:lnB>
                    <a:solidFill>
                      <a:srgbClr val="FED460"/>
                    </a:solidFill>
                  </a:tcPr>
                </a:tc>
                <a:tc>
                  <a:txBody>
                    <a:bodyPr/>
                    <a:lstStyle/>
                    <a:p>
                      <a:pPr marL="0" lvl="0" indent="0" algn="l" rtl="0">
                        <a:lnSpc>
                          <a:spcPct val="115000"/>
                        </a:lnSpc>
                        <a:spcBef>
                          <a:spcPts val="0"/>
                        </a:spcBef>
                        <a:spcAft>
                          <a:spcPts val="0"/>
                        </a:spcAft>
                        <a:buNone/>
                      </a:pPr>
                      <a:r>
                        <a:rPr lang="cs" sz="800" b="1" dirty="0">
                          <a:solidFill>
                            <a:srgbClr val="282C34"/>
                          </a:solidFill>
                          <a:latin typeface="IBM Plex Sans"/>
                          <a:ea typeface="IBM Plex Sans"/>
                          <a:cs typeface="IBM Plex Sans"/>
                          <a:sym typeface="IBM Plex Sans"/>
                        </a:rPr>
                        <a:t>Link</a:t>
                      </a:r>
                      <a:endParaRPr sz="800" b="1" dirty="0">
                        <a:solidFill>
                          <a:schemeClr val="lt1"/>
                        </a:solidFill>
                        <a:latin typeface="IBM Plex Sans"/>
                        <a:ea typeface="IBM Plex Sans"/>
                        <a:cs typeface="IBM Plex Sans"/>
                        <a:sym typeface="IBM Plex Sans"/>
                      </a:endParaRPr>
                    </a:p>
                  </a:txBody>
                  <a:tcPr marL="90000" marR="90000" marT="72000" marB="72000">
                    <a:lnL w="9525" cap="flat" cmpd="sng" algn="ctr">
                      <a:solidFill>
                        <a:srgbClr val="51BEC7">
                          <a:alpha val="0"/>
                        </a:srgbClr>
                      </a:solidFill>
                      <a:prstDash val="solid"/>
                      <a:round/>
                      <a:headEnd type="none" w="sm" len="sm"/>
                      <a:tailEnd type="none" w="sm" len="sm"/>
                    </a:lnL>
                    <a:lnR w="9525" cap="flat" cmpd="sng">
                      <a:solidFill>
                        <a:srgbClr val="51BEC7">
                          <a:alpha val="0"/>
                        </a:srgbClr>
                      </a:solidFill>
                      <a:prstDash val="solid"/>
                      <a:round/>
                      <a:headEnd type="none" w="sm" len="sm"/>
                      <a:tailEnd type="none" w="sm" len="sm"/>
                    </a:lnR>
                    <a:lnT w="9525" cap="flat" cmpd="sng" algn="ctr">
                      <a:solidFill>
                        <a:srgbClr val="D9D9D9">
                          <a:alpha val="0"/>
                        </a:srgbClr>
                      </a:solidFill>
                      <a:prstDash val="solid"/>
                      <a:round/>
                      <a:headEnd type="none" w="sm" len="sm"/>
                      <a:tailEnd type="none" w="sm" len="sm"/>
                    </a:lnT>
                    <a:lnB w="9525" cap="flat" cmpd="sng">
                      <a:solidFill>
                        <a:srgbClr val="D9D9D9">
                          <a:alpha val="0"/>
                        </a:srgbClr>
                      </a:solidFill>
                      <a:prstDash val="solid"/>
                      <a:round/>
                      <a:headEnd type="none" w="sm" len="sm"/>
                      <a:tailEnd type="none" w="sm" len="sm"/>
                    </a:lnB>
                    <a:solidFill>
                      <a:srgbClr val="FFDD7E"/>
                    </a:solidFill>
                  </a:tcPr>
                </a:tc>
                <a:extLst>
                  <a:ext uri="{0D108BD9-81ED-4DB2-BD59-A6C34878D82A}">
                    <a16:rowId xmlns:a16="http://schemas.microsoft.com/office/drawing/2014/main" val="10000"/>
                  </a:ext>
                </a:extLst>
              </a:tr>
              <a:tr h="228550">
                <a:tc>
                  <a:txBody>
                    <a:bodyPr/>
                    <a:lstStyle/>
                    <a:p>
                      <a:pPr marL="0" lvl="0" indent="0" algn="l" rtl="0">
                        <a:lnSpc>
                          <a:spcPct val="115000"/>
                        </a:lnSpc>
                        <a:spcBef>
                          <a:spcPts val="0"/>
                        </a:spcBef>
                        <a:spcAft>
                          <a:spcPts val="0"/>
                        </a:spcAft>
                        <a:buNone/>
                      </a:pPr>
                      <a:r>
                        <a:rPr lang="cs" sz="700" dirty="0">
                          <a:solidFill>
                            <a:schemeClr val="lt1"/>
                          </a:solidFill>
                          <a:latin typeface="IBM Plex Sans"/>
                          <a:ea typeface="IBM Plex Sans"/>
                          <a:cs typeface="IBM Plex Sans"/>
                          <a:sym typeface="IBM Plex Sans"/>
                        </a:rPr>
                        <a:t>1.</a:t>
                      </a:r>
                      <a:endParaRPr sz="700" dirty="0">
                        <a:solidFill>
                          <a:schemeClr val="lt1"/>
                        </a:solidFill>
                        <a:latin typeface="IBM Plex Sans"/>
                        <a:ea typeface="IBM Plex Sans"/>
                        <a:cs typeface="IBM Plex Sans"/>
                        <a:sym typeface="IBM Plex Sans"/>
                      </a:endParaRPr>
                    </a:p>
                  </a:txBody>
                  <a:tcPr marL="90000" marR="90000" marT="72000" marB="72000">
                    <a:lnL w="9525" cap="flat" cmpd="sng">
                      <a:solidFill>
                        <a:srgbClr val="000000">
                          <a:alpha val="0"/>
                        </a:srgbClr>
                      </a:solidFill>
                      <a:prstDash val="solid"/>
                      <a:round/>
                      <a:headEnd type="none" w="sm" len="sm"/>
                      <a:tailEnd type="none" w="sm" len="sm"/>
                    </a:lnL>
                    <a:lnR w="9525" cap="flat" cmpd="sng" algn="ctr">
                      <a:solidFill>
                        <a:srgbClr val="D9D9D9"/>
                      </a:solidFill>
                      <a:prstDash val="solid"/>
                      <a:round/>
                      <a:headEnd type="none" w="sm" len="sm"/>
                      <a:tailEnd type="none" w="sm" len="sm"/>
                    </a:lnR>
                    <a:lnT w="9525" cap="flat" cmpd="sng">
                      <a:solidFill>
                        <a:srgbClr val="51BEC7">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282C34"/>
                    </a:solidFill>
                  </a:tcPr>
                </a:tc>
                <a:tc>
                  <a:txBody>
                    <a:bodyPr/>
                    <a:lstStyle/>
                    <a:p>
                      <a:pPr marL="0" lvl="0" indent="0" algn="l" rtl="0">
                        <a:lnSpc>
                          <a:spcPct val="115000"/>
                        </a:lnSpc>
                        <a:spcBef>
                          <a:spcPts val="0"/>
                        </a:spcBef>
                        <a:spcAft>
                          <a:spcPts val="0"/>
                        </a:spcAft>
                        <a:buNone/>
                      </a:pPr>
                      <a:r>
                        <a:rPr lang="en-GB" sz="700" baseline="0" dirty="0">
                          <a:solidFill>
                            <a:srgbClr val="282C34"/>
                          </a:solidFill>
                          <a:latin typeface="IBM Plex Sans" panose="020B0503050203000203" pitchFamily="34" charset="0"/>
                          <a:ea typeface="IBM Plex Sans"/>
                          <a:cs typeface="IBM Plex Sans"/>
                          <a:sym typeface="IBM Plex Sans"/>
                        </a:rPr>
                        <a:t>Pharmacovigilance definition, aim, and objectives</a:t>
                      </a:r>
                    </a:p>
                    <a:p>
                      <a:pPr marL="363538" lvl="0" indent="0" algn="l" rtl="0">
                        <a:lnSpc>
                          <a:spcPct val="115000"/>
                        </a:lnSpc>
                        <a:spcBef>
                          <a:spcPts val="0"/>
                        </a:spcBef>
                        <a:spcAft>
                          <a:spcPts val="0"/>
                        </a:spcAft>
                        <a:buNone/>
                        <a:tabLst/>
                      </a:pPr>
                      <a:r>
                        <a:rPr lang="en-GB" sz="600" baseline="0" dirty="0">
                          <a:solidFill>
                            <a:srgbClr val="282C34"/>
                          </a:solidFill>
                          <a:latin typeface="IBM Plex Sans" panose="020B0503050203000203" pitchFamily="34" charset="0"/>
                        </a:rPr>
                        <a:t>WHO Uppsala Monitoring Centre. Safety Monitoring of Medicinal Products, Guidelines for setting up and running a Pharmacovigilance Centre. </a:t>
                      </a:r>
                      <a:br>
                        <a:rPr lang="en-GB" sz="600" baseline="0" dirty="0">
                          <a:solidFill>
                            <a:srgbClr val="282C34"/>
                          </a:solidFill>
                          <a:latin typeface="IBM Plex Sans" panose="020B0503050203000203" pitchFamily="34" charset="0"/>
                        </a:rPr>
                      </a:br>
                      <a:r>
                        <a:rPr lang="en-GB" sz="600" baseline="0" dirty="0">
                          <a:solidFill>
                            <a:srgbClr val="282C34"/>
                          </a:solidFill>
                          <a:latin typeface="IBM Plex Sans" panose="020B0503050203000203" pitchFamily="34" charset="0"/>
                        </a:rPr>
                        <a:t>Uppsala: Uppsala Monitoring Centre; 2000. ISBN 91 630 9004 X</a:t>
                      </a:r>
                      <a:endParaRPr lang="en-GB" sz="700" baseline="0" dirty="0">
                        <a:solidFill>
                          <a:srgbClr val="282C34"/>
                        </a:solidFill>
                        <a:latin typeface="IBM Plex Sans" panose="020B0503050203000203" pitchFamily="34" charset="0"/>
                        <a:ea typeface="IBM Plex Sans"/>
                        <a:cs typeface="IBM Plex Sans"/>
                        <a:sym typeface="IBM Plex Sans"/>
                      </a:endParaRPr>
                    </a:p>
                  </a:txBody>
                  <a:tcPr marL="90000" marR="90000" marT="72000" marB="72000">
                    <a:lnL w="9525" cap="flat" cmpd="sng" algn="ctr">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lgn="ctr">
                      <a:solidFill>
                        <a:srgbClr val="D9D9D9">
                          <a:alpha val="0"/>
                        </a:srgbClr>
                      </a:solidFill>
                      <a:prstDash val="solid"/>
                      <a:round/>
                      <a:headEnd type="none" w="sm" len="sm"/>
                      <a:tailEnd type="none" w="sm" len="sm"/>
                    </a:lnT>
                    <a:lnB w="9525" cap="flat" cmpd="sng" algn="ctr">
                      <a:solidFill>
                        <a:srgbClr val="D9D9D9"/>
                      </a:solidFill>
                      <a:prstDash val="solid"/>
                      <a:round/>
                      <a:headEnd type="none" w="sm" len="sm"/>
                      <a:tailEnd type="none" w="sm" len="sm"/>
                    </a:lnB>
                  </a:tcPr>
                </a:tc>
                <a:tc>
                  <a:txBody>
                    <a:body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tab pos="215900" algn="l"/>
                        </a:tabLst>
                        <a:defRPr/>
                      </a:pPr>
                      <a:r>
                        <a:rPr kumimoji="0" lang="en-GB" sz="700" b="0" i="0" u="none" strike="noStrike" kern="0" cap="none" spc="0" normalizeH="0" baseline="0" noProof="0" dirty="0">
                          <a:ln>
                            <a:noFill/>
                          </a:ln>
                          <a:solidFill>
                            <a:srgbClr val="282C34"/>
                          </a:solidFill>
                          <a:effectLst/>
                          <a:uLnTx/>
                          <a:uFillTx/>
                          <a:latin typeface="IBM Plex Sans"/>
                          <a:ea typeface="IBM Plex Sans"/>
                          <a:cs typeface="IBM Plex Sans"/>
                          <a:sym typeface="IBM Plex Sans"/>
                          <a:hlinkClick r:id="rId3"/>
                        </a:rPr>
                        <a:t>https://who-umc.org/</a:t>
                      </a:r>
                      <a:endParaRPr kumimoji="0" lang="en-GB" sz="700" b="0" i="0" u="none" strike="noStrike" kern="0" cap="none" spc="0" normalizeH="0" baseline="0" noProof="0" dirty="0">
                        <a:ln>
                          <a:noFill/>
                        </a:ln>
                        <a:solidFill>
                          <a:srgbClr val="282C34"/>
                        </a:solidFill>
                        <a:effectLst/>
                        <a:uLnTx/>
                        <a:uFillTx/>
                        <a:latin typeface="IBM Plex Sans"/>
                        <a:ea typeface="IBM Plex Sans"/>
                        <a:cs typeface="IBM Plex Sans"/>
                        <a:sym typeface="IBM Plex Sans"/>
                      </a:endParaRPr>
                    </a:p>
                  </a:txBody>
                  <a:tcPr marL="90000" marR="90000" marT="72000" marB="72000" anchor="ctr">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alpha val="0"/>
                        </a:srgbClr>
                      </a:solidFill>
                      <a:prstDash val="solid"/>
                      <a:round/>
                      <a:headEnd type="none" w="sm" len="sm"/>
                      <a:tailEnd type="none" w="sm" len="sm"/>
                    </a:lnT>
                    <a:lnB w="9525" cap="flat" cmpd="sng">
                      <a:solidFill>
                        <a:srgbClr val="D9D9D9"/>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228550">
                <a:tc>
                  <a:txBody>
                    <a:bodyPr/>
                    <a:lstStyle/>
                    <a:p>
                      <a:pPr marL="0" lvl="0" indent="0" algn="l" rtl="0">
                        <a:lnSpc>
                          <a:spcPct val="115000"/>
                        </a:lnSpc>
                        <a:spcBef>
                          <a:spcPts val="0"/>
                        </a:spcBef>
                        <a:spcAft>
                          <a:spcPts val="0"/>
                        </a:spcAft>
                        <a:buNone/>
                      </a:pPr>
                      <a:r>
                        <a:rPr lang="cs-CZ" sz="700" dirty="0">
                          <a:solidFill>
                            <a:schemeClr val="lt1"/>
                          </a:solidFill>
                          <a:latin typeface="IBM Plex Sans"/>
                          <a:ea typeface="IBM Plex Sans"/>
                          <a:cs typeface="IBM Plex Sans"/>
                          <a:sym typeface="IBM Plex Sans"/>
                        </a:rPr>
                        <a:t>2.</a:t>
                      </a:r>
                      <a:endParaRPr sz="700" dirty="0">
                        <a:solidFill>
                          <a:schemeClr val="lt1"/>
                        </a:solidFill>
                        <a:latin typeface="IBM Plex Sans"/>
                        <a:ea typeface="IBM Plex Sans"/>
                        <a:cs typeface="IBM Plex Sans"/>
                        <a:sym typeface="IBM Plex Sans"/>
                      </a:endParaRPr>
                    </a:p>
                  </a:txBody>
                  <a:tcPr marL="90000" marR="90000" marT="72000" marB="72000">
                    <a:lnL w="9525" cap="flat" cmpd="sng">
                      <a:solidFill>
                        <a:srgbClr val="000000">
                          <a:alpha val="0"/>
                        </a:srgbClr>
                      </a:solidFill>
                      <a:prstDash val="solid"/>
                      <a:round/>
                      <a:headEnd type="none" w="sm" len="sm"/>
                      <a:tailEnd type="none" w="sm" len="sm"/>
                    </a:lnL>
                    <a:lnR w="9525" cap="flat" cmpd="sng" algn="ctr">
                      <a:solidFill>
                        <a:srgbClr val="D9D9D9"/>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282C34"/>
                    </a:solidFill>
                  </a:tcPr>
                </a:tc>
                <a:tc>
                  <a:txBody>
                    <a:body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lang="en-GB" sz="700" baseline="0" dirty="0">
                          <a:solidFill>
                            <a:srgbClr val="282C34"/>
                          </a:solidFill>
                          <a:latin typeface="IBM Plex Sans" panose="020B0503050203000203" pitchFamily="34" charset="0"/>
                          <a:ea typeface="IBM Plex Sans"/>
                          <a:cs typeface="IBM Plex Sans"/>
                          <a:sym typeface="IBM Plex Sans"/>
                        </a:rPr>
                        <a:t>Pharmacovigilance history</a:t>
                      </a:r>
                    </a:p>
                    <a:p>
                      <a:pPr marL="363538"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lang="en-GB" sz="600" baseline="0" dirty="0">
                          <a:solidFill>
                            <a:srgbClr val="282C34"/>
                          </a:solidFill>
                          <a:latin typeface="IBM Plex Sans" panose="020B0503050203000203" pitchFamily="34" charset="0"/>
                        </a:rPr>
                        <a:t>M D B Stephens. The dawn of drug safety : the discovery, reporting and management of adverse drug reactions prior to Thalidomide. </a:t>
                      </a:r>
                      <a:br>
                        <a:rPr lang="en-GB" sz="600" baseline="0" dirty="0">
                          <a:solidFill>
                            <a:srgbClr val="282C34"/>
                          </a:solidFill>
                          <a:latin typeface="IBM Plex Sans" panose="020B0503050203000203" pitchFamily="34" charset="0"/>
                        </a:rPr>
                      </a:br>
                      <a:r>
                        <a:rPr lang="en-GB" sz="600" baseline="0" dirty="0">
                          <a:solidFill>
                            <a:srgbClr val="282C34"/>
                          </a:solidFill>
                          <a:latin typeface="IBM Plex Sans" panose="020B0503050203000203" pitchFamily="34" charset="0"/>
                        </a:rPr>
                        <a:t>Easton, Winchester, Hampshire England: George Mann Publications; 2012. ISBN 97 8 190764009 4 </a:t>
                      </a:r>
                    </a:p>
                  </a:txBody>
                  <a:tcPr marL="90000" marR="90000" marT="72000" marB="72000">
                    <a:lnL w="9525" cap="flat" cmpd="sng" algn="ctr">
                      <a:solidFill>
                        <a:srgbClr val="D9D9D9"/>
                      </a:solidFill>
                      <a:prstDash val="solid"/>
                      <a:round/>
                      <a:headEnd type="none" w="sm" len="sm"/>
                      <a:tailEnd type="none" w="sm" len="sm"/>
                    </a:lnL>
                    <a:lnR w="9525" cap="flat" cmpd="sng" algn="ctr">
                      <a:solidFill>
                        <a:srgbClr val="D9D9D9"/>
                      </a:solidFill>
                      <a:prstDash val="solid"/>
                      <a:round/>
                      <a:headEnd type="none" w="sm" len="sm"/>
                      <a:tailEnd type="none" w="sm" len="sm"/>
                    </a:lnR>
                    <a:lnT w="9525" cap="flat" cmpd="sng" algn="ctr">
                      <a:solidFill>
                        <a:srgbClr val="D9D9D9"/>
                      </a:solidFill>
                      <a:prstDash val="solid"/>
                      <a:round/>
                      <a:headEnd type="none" w="sm" len="sm"/>
                      <a:tailEnd type="none" w="sm" len="sm"/>
                    </a:lnT>
                    <a:lnB w="9525" cap="flat" cmpd="sng" algn="ctr">
                      <a:solidFill>
                        <a:srgbClr val="D9D9D9"/>
                      </a:solidFill>
                      <a:prstDash val="solid"/>
                      <a:round/>
                      <a:headEnd type="none" w="sm" len="sm"/>
                      <a:tailEnd type="none" w="sm" len="sm"/>
                    </a:lnB>
                  </a:tcPr>
                </a:tc>
                <a:tc>
                  <a:txBody>
                    <a:body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tab pos="215900" algn="l"/>
                        </a:tabLst>
                        <a:defRPr/>
                      </a:pPr>
                      <a:r>
                        <a:rPr kumimoji="0" lang="en-GB" sz="700" b="0" i="0" u="none" strike="noStrike" kern="0" cap="none" spc="0" normalizeH="0" baseline="0" noProof="0" dirty="0">
                          <a:ln>
                            <a:noFill/>
                          </a:ln>
                          <a:solidFill>
                            <a:srgbClr val="282C34"/>
                          </a:solidFill>
                          <a:effectLst/>
                          <a:uLnTx/>
                          <a:uFillTx/>
                          <a:latin typeface="IBM Plex Sans"/>
                          <a:ea typeface="IBM Plex Sans"/>
                          <a:cs typeface="IBM Plex Sans"/>
                          <a:sym typeface="IBM Plex Sans"/>
                          <a:hlinkClick r:id="rId4"/>
                        </a:rPr>
                        <a:t>https://who-umc.org/</a:t>
                      </a:r>
                      <a:endParaRPr kumimoji="0" lang="en-GB" sz="700" b="0" i="0" u="none" strike="noStrike" kern="0" cap="none" spc="0" normalizeH="0" baseline="0" noProof="0" dirty="0">
                        <a:ln>
                          <a:noFill/>
                        </a:ln>
                        <a:solidFill>
                          <a:srgbClr val="282C34"/>
                        </a:solidFill>
                        <a:effectLst/>
                        <a:uLnTx/>
                        <a:uFillTx/>
                        <a:latin typeface="IBM Plex Sans"/>
                        <a:ea typeface="IBM Plex Sans"/>
                        <a:cs typeface="IBM Plex Sans"/>
                        <a:sym typeface="IBM Plex Sans"/>
                      </a:endParaRPr>
                    </a:p>
                  </a:txBody>
                  <a:tcPr marL="90000" marR="90000" marT="72000" marB="72000" anchor="ctr">
                    <a:lnL w="9525" cap="flat" cmpd="sng" algn="ctr">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lgn="ctr">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solidFill>
                      <a:schemeClr val="lt1"/>
                    </a:solidFill>
                  </a:tcPr>
                </a:tc>
                <a:extLst>
                  <a:ext uri="{0D108BD9-81ED-4DB2-BD59-A6C34878D82A}">
                    <a16:rowId xmlns:a16="http://schemas.microsoft.com/office/drawing/2014/main" val="39164865"/>
                  </a:ext>
                </a:extLst>
              </a:tr>
              <a:tr h="228550">
                <a:tc>
                  <a:txBody>
                    <a:bodyPr/>
                    <a:lstStyle/>
                    <a:p>
                      <a:pPr marL="0" lvl="0" indent="0" algn="l" rtl="0">
                        <a:lnSpc>
                          <a:spcPct val="115000"/>
                        </a:lnSpc>
                        <a:spcBef>
                          <a:spcPts val="0"/>
                        </a:spcBef>
                        <a:spcAft>
                          <a:spcPts val="0"/>
                        </a:spcAft>
                        <a:buNone/>
                      </a:pPr>
                      <a:r>
                        <a:rPr lang="cs-CZ" sz="700" dirty="0">
                          <a:solidFill>
                            <a:schemeClr val="lt1"/>
                          </a:solidFill>
                          <a:latin typeface="IBM Plex Sans"/>
                          <a:ea typeface="IBM Plex Sans"/>
                          <a:cs typeface="IBM Plex Sans"/>
                          <a:sym typeface="IBM Plex Sans"/>
                        </a:rPr>
                        <a:t>3.</a:t>
                      </a:r>
                      <a:endParaRPr sz="700" dirty="0">
                        <a:solidFill>
                          <a:schemeClr val="lt1"/>
                        </a:solidFill>
                        <a:latin typeface="IBM Plex Sans"/>
                        <a:ea typeface="IBM Plex Sans"/>
                        <a:cs typeface="IBM Plex Sans"/>
                        <a:sym typeface="IBM Plex Sans"/>
                      </a:endParaRPr>
                    </a:p>
                  </a:txBody>
                  <a:tcPr marL="90000" marR="90000" marT="72000" marB="72000">
                    <a:lnL w="9525" cap="flat" cmpd="sng">
                      <a:solidFill>
                        <a:srgbClr val="000000">
                          <a:alpha val="0"/>
                        </a:srgbClr>
                      </a:solidFill>
                      <a:prstDash val="solid"/>
                      <a:round/>
                      <a:headEnd type="none" w="sm" len="sm"/>
                      <a:tailEnd type="none" w="sm" len="sm"/>
                    </a:lnL>
                    <a:lnR w="9525" cap="flat" cmpd="sng" algn="ctr">
                      <a:solidFill>
                        <a:srgbClr val="D9D9D9"/>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282C34"/>
                    </a:solidFill>
                  </a:tcPr>
                </a:tc>
                <a:tc>
                  <a:txBody>
                    <a:bodyPr/>
                    <a:lstStyle/>
                    <a:p>
                      <a:pPr marL="0" lvl="0" indent="0" algn="l" rtl="0">
                        <a:lnSpc>
                          <a:spcPct val="115000"/>
                        </a:lnSpc>
                        <a:spcBef>
                          <a:spcPts val="0"/>
                        </a:spcBef>
                        <a:spcAft>
                          <a:spcPts val="0"/>
                        </a:spcAft>
                        <a:buNone/>
                      </a:pPr>
                      <a:r>
                        <a:rPr lang="en-GB" sz="700" baseline="0" dirty="0">
                          <a:solidFill>
                            <a:srgbClr val="282C34"/>
                          </a:solidFill>
                          <a:latin typeface="IBM Plex Sans" panose="020B0503050203000203" pitchFamily="34" charset="0"/>
                          <a:ea typeface="IBM Plex Sans"/>
                          <a:cs typeface="IBM Plex Sans"/>
                          <a:sym typeface="IBM Plex Sans"/>
                        </a:rPr>
                        <a:t>Stakeholders in pharmacovigilance</a:t>
                      </a:r>
                    </a:p>
                    <a:p>
                      <a:pPr marL="363538" lvl="0" indent="0" algn="l" rtl="0">
                        <a:lnSpc>
                          <a:spcPct val="115000"/>
                        </a:lnSpc>
                        <a:spcBef>
                          <a:spcPts val="0"/>
                        </a:spcBef>
                        <a:spcAft>
                          <a:spcPts val="0"/>
                        </a:spcAft>
                        <a:buNone/>
                        <a:tabLst/>
                      </a:pPr>
                      <a:r>
                        <a:rPr lang="en-GB" sz="600" baseline="0" dirty="0">
                          <a:solidFill>
                            <a:srgbClr val="282C34"/>
                          </a:solidFill>
                          <a:latin typeface="IBM Plex Sans" panose="020B0503050203000203" pitchFamily="34" charset="0"/>
                        </a:rPr>
                        <a:t>WHO Uppsala Monitoring Centre. The Importance of Pharmacovigilance. </a:t>
                      </a:r>
                      <a:br>
                        <a:rPr lang="en-GB" sz="600" baseline="0" dirty="0">
                          <a:solidFill>
                            <a:srgbClr val="282C34"/>
                          </a:solidFill>
                          <a:latin typeface="IBM Plex Sans" panose="020B0503050203000203" pitchFamily="34" charset="0"/>
                        </a:rPr>
                      </a:br>
                      <a:r>
                        <a:rPr lang="en-GB" sz="600" baseline="0" dirty="0">
                          <a:solidFill>
                            <a:srgbClr val="282C34"/>
                          </a:solidFill>
                          <a:latin typeface="IBM Plex Sans" panose="020B0503050203000203" pitchFamily="34" charset="0"/>
                        </a:rPr>
                        <a:t>WHO; 2002. ISBN 92 4 159015 7</a:t>
                      </a:r>
                      <a:endParaRPr lang="en-GB" sz="700" baseline="0" dirty="0">
                        <a:solidFill>
                          <a:srgbClr val="282C34"/>
                        </a:solidFill>
                        <a:latin typeface="IBM Plex Sans" panose="020B0503050203000203" pitchFamily="34" charset="0"/>
                        <a:ea typeface="IBM Plex Sans"/>
                        <a:cs typeface="IBM Plex Sans"/>
                        <a:sym typeface="IBM Plex Sans"/>
                      </a:endParaRPr>
                    </a:p>
                  </a:txBody>
                  <a:tcPr marL="90000" marR="90000" marT="72000" marB="72000">
                    <a:lnL w="9525" cap="flat" cmpd="sng" algn="ctr">
                      <a:solidFill>
                        <a:srgbClr val="D9D9D9"/>
                      </a:solidFill>
                      <a:prstDash val="solid"/>
                      <a:round/>
                      <a:headEnd type="none" w="sm" len="sm"/>
                      <a:tailEnd type="none" w="sm" len="sm"/>
                    </a:lnL>
                    <a:lnR w="9525" cap="flat" cmpd="sng" algn="ctr">
                      <a:solidFill>
                        <a:srgbClr val="D9D9D9"/>
                      </a:solidFill>
                      <a:prstDash val="solid"/>
                      <a:round/>
                      <a:headEnd type="none" w="sm" len="sm"/>
                      <a:tailEnd type="none" w="sm" len="sm"/>
                    </a:lnR>
                    <a:lnT w="9525" cap="flat" cmpd="sng" algn="ctr">
                      <a:solidFill>
                        <a:srgbClr val="D9D9D9"/>
                      </a:solidFill>
                      <a:prstDash val="solid"/>
                      <a:round/>
                      <a:headEnd type="none" w="sm" len="sm"/>
                      <a:tailEnd type="none" w="sm" len="sm"/>
                    </a:lnT>
                    <a:lnB w="9525" cap="flat" cmpd="sng" algn="ctr">
                      <a:solidFill>
                        <a:srgbClr val="D9D9D9"/>
                      </a:solidFill>
                      <a:prstDash val="solid"/>
                      <a:round/>
                      <a:headEnd type="none" w="sm" len="sm"/>
                      <a:tailEnd type="none" w="sm" len="sm"/>
                    </a:lnB>
                  </a:tcPr>
                </a:tc>
                <a:tc>
                  <a:txBody>
                    <a:body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tab pos="215900" algn="l"/>
                        </a:tabLst>
                        <a:defRPr/>
                      </a:pPr>
                      <a:r>
                        <a:rPr kumimoji="0" lang="en-GB" sz="700" b="0" i="0" u="none" strike="noStrike" kern="0" cap="none" spc="0" normalizeH="0" baseline="0" noProof="0" dirty="0">
                          <a:ln>
                            <a:noFill/>
                          </a:ln>
                          <a:solidFill>
                            <a:srgbClr val="282C34"/>
                          </a:solidFill>
                          <a:effectLst/>
                          <a:uLnTx/>
                          <a:uFillTx/>
                          <a:latin typeface="IBM Plex Sans"/>
                          <a:ea typeface="IBM Plex Sans"/>
                          <a:cs typeface="IBM Plex Sans"/>
                          <a:sym typeface="IBM Plex Sans"/>
                          <a:hlinkClick r:id="rId5"/>
                        </a:rPr>
                        <a:t>https://apps.who.int/</a:t>
                      </a:r>
                      <a:endParaRPr kumimoji="0" lang="en-GB" sz="700" b="0" i="0" u="none" strike="noStrike" kern="0" cap="none" spc="0" normalizeH="0" baseline="0" noProof="0" dirty="0">
                        <a:ln>
                          <a:noFill/>
                        </a:ln>
                        <a:solidFill>
                          <a:srgbClr val="282C34"/>
                        </a:solidFill>
                        <a:effectLst/>
                        <a:uLnTx/>
                        <a:uFillTx/>
                        <a:latin typeface="IBM Plex Sans"/>
                        <a:ea typeface="IBM Plex Sans"/>
                        <a:cs typeface="IBM Plex Sans"/>
                        <a:sym typeface="IBM Plex Sans"/>
                      </a:endParaRPr>
                    </a:p>
                  </a:txBody>
                  <a:tcPr marL="90000" marR="90000" marT="72000" marB="72000" anchor="ctr">
                    <a:lnL w="9525" cap="flat" cmpd="sng" algn="ctr">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lgn="ctr">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solidFill>
                      <a:schemeClr val="lt1"/>
                    </a:solidFill>
                  </a:tcPr>
                </a:tc>
                <a:extLst>
                  <a:ext uri="{0D108BD9-81ED-4DB2-BD59-A6C34878D82A}">
                    <a16:rowId xmlns:a16="http://schemas.microsoft.com/office/drawing/2014/main" val="481996678"/>
                  </a:ext>
                </a:extLst>
              </a:tr>
              <a:tr h="228550">
                <a:tc>
                  <a:txBody>
                    <a:bodyPr/>
                    <a:lstStyle/>
                    <a:p>
                      <a:pPr marL="0" lvl="0" indent="0" algn="l" rtl="0">
                        <a:lnSpc>
                          <a:spcPct val="115000"/>
                        </a:lnSpc>
                        <a:spcBef>
                          <a:spcPts val="0"/>
                        </a:spcBef>
                        <a:spcAft>
                          <a:spcPts val="0"/>
                        </a:spcAft>
                        <a:buNone/>
                      </a:pPr>
                      <a:r>
                        <a:rPr lang="cs-CZ" sz="700" dirty="0">
                          <a:solidFill>
                            <a:schemeClr val="lt1"/>
                          </a:solidFill>
                          <a:latin typeface="IBM Plex Sans"/>
                          <a:ea typeface="IBM Plex Sans"/>
                          <a:cs typeface="IBM Plex Sans"/>
                          <a:sym typeface="IBM Plex Sans"/>
                        </a:rPr>
                        <a:t>4.</a:t>
                      </a:r>
                      <a:endParaRPr sz="700" dirty="0">
                        <a:solidFill>
                          <a:schemeClr val="lt1"/>
                        </a:solidFill>
                        <a:latin typeface="IBM Plex Sans"/>
                        <a:ea typeface="IBM Plex Sans"/>
                        <a:cs typeface="IBM Plex Sans"/>
                        <a:sym typeface="IBM Plex Sans"/>
                      </a:endParaRPr>
                    </a:p>
                  </a:txBody>
                  <a:tcPr marL="90000" marR="90000" marT="72000" marB="72000">
                    <a:lnL w="9525" cap="flat" cmpd="sng">
                      <a:solidFill>
                        <a:srgbClr val="000000">
                          <a:alpha val="0"/>
                        </a:srgbClr>
                      </a:solidFill>
                      <a:prstDash val="solid"/>
                      <a:round/>
                      <a:headEnd type="none" w="sm" len="sm"/>
                      <a:tailEnd type="none" w="sm" len="sm"/>
                    </a:lnL>
                    <a:lnR w="9525" cap="flat" cmpd="sng" algn="ctr">
                      <a:solidFill>
                        <a:srgbClr val="D9D9D9"/>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282C34"/>
                    </a:solidFill>
                  </a:tcPr>
                </a:tc>
                <a:tc>
                  <a:txBody>
                    <a:bodyPr/>
                    <a:lstStyle/>
                    <a:p>
                      <a:pPr marL="7938" lvl="0" indent="0" algn="l" rtl="0">
                        <a:lnSpc>
                          <a:spcPct val="115000"/>
                        </a:lnSpc>
                        <a:spcBef>
                          <a:spcPts val="0"/>
                        </a:spcBef>
                        <a:spcAft>
                          <a:spcPts val="0"/>
                        </a:spcAft>
                        <a:buNone/>
                        <a:tabLst/>
                      </a:pPr>
                      <a:r>
                        <a:rPr lang="en-GB" sz="700" baseline="0" dirty="0">
                          <a:solidFill>
                            <a:srgbClr val="282C34"/>
                          </a:solidFill>
                          <a:latin typeface="IBM Plex Sans" panose="020B0503050203000203" pitchFamily="34" charset="0"/>
                          <a:ea typeface="IBM Plex Sans"/>
                          <a:cs typeface="IBM Plex Sans"/>
                          <a:sym typeface="IBM Plex Sans"/>
                        </a:rPr>
                        <a:t>Safety monitoring of medicinal products</a:t>
                      </a:r>
                      <a:endParaRPr lang="en-GB" sz="600" baseline="0" dirty="0">
                        <a:solidFill>
                          <a:srgbClr val="282C34"/>
                        </a:solidFill>
                        <a:latin typeface="IBM Plex Sans" panose="020B0503050203000203" pitchFamily="34" charset="0"/>
                        <a:ea typeface="IBM Plex Sans"/>
                        <a:cs typeface="IBM Plex Sans"/>
                        <a:sym typeface="IBM Plex Sans"/>
                      </a:endParaRPr>
                    </a:p>
                    <a:p>
                      <a:pPr marL="363538" lvl="0" indent="0" algn="l" rtl="0">
                        <a:lnSpc>
                          <a:spcPct val="115000"/>
                        </a:lnSpc>
                        <a:spcBef>
                          <a:spcPts val="0"/>
                        </a:spcBef>
                        <a:spcAft>
                          <a:spcPts val="0"/>
                        </a:spcAft>
                        <a:buNone/>
                        <a:tabLst/>
                      </a:pPr>
                      <a:r>
                        <a:rPr lang="en-GB" sz="600" baseline="0" dirty="0">
                          <a:solidFill>
                            <a:srgbClr val="282C34"/>
                          </a:solidFill>
                          <a:latin typeface="IBM Plex Sans" panose="020B0503050203000203" pitchFamily="34" charset="0"/>
                        </a:rPr>
                        <a:t>WHO Uppsala Monitoring Centre. Safety Monitoring of Medicinal Products, Guidelines for setting up and running a Pharmacovigilance Centre. Uppsala: Uppsala Monitoring Centre; 2000. ISBN: 91 630 9004 X</a:t>
                      </a:r>
                      <a:endParaRPr lang="en-GB" sz="700" baseline="0" dirty="0">
                        <a:solidFill>
                          <a:srgbClr val="282C34"/>
                        </a:solidFill>
                        <a:latin typeface="IBM Plex Sans" panose="020B0503050203000203" pitchFamily="34" charset="0"/>
                        <a:ea typeface="IBM Plex Sans"/>
                        <a:cs typeface="IBM Plex Sans"/>
                        <a:sym typeface="IBM Plex Sans"/>
                      </a:endParaRPr>
                    </a:p>
                  </a:txBody>
                  <a:tcPr marL="90000" marR="90000" marT="72000" marB="72000">
                    <a:lnL w="9525" cap="flat" cmpd="sng" algn="ctr">
                      <a:solidFill>
                        <a:srgbClr val="D9D9D9"/>
                      </a:solidFill>
                      <a:prstDash val="solid"/>
                      <a:round/>
                      <a:headEnd type="none" w="sm" len="sm"/>
                      <a:tailEnd type="none" w="sm" len="sm"/>
                    </a:lnL>
                    <a:lnR w="9525" cap="flat" cmpd="sng" algn="ctr">
                      <a:solidFill>
                        <a:srgbClr val="D9D9D9"/>
                      </a:solidFill>
                      <a:prstDash val="solid"/>
                      <a:round/>
                      <a:headEnd type="none" w="sm" len="sm"/>
                      <a:tailEnd type="none" w="sm" len="sm"/>
                    </a:lnR>
                    <a:lnT w="9525" cap="flat" cmpd="sng" algn="ctr">
                      <a:solidFill>
                        <a:srgbClr val="D9D9D9"/>
                      </a:solidFill>
                      <a:prstDash val="solid"/>
                      <a:round/>
                      <a:headEnd type="none" w="sm" len="sm"/>
                      <a:tailEnd type="none" w="sm" len="sm"/>
                    </a:lnT>
                    <a:lnB w="9525" cap="flat" cmpd="sng" algn="ctr">
                      <a:solidFill>
                        <a:srgbClr val="D9D9D9"/>
                      </a:solidFill>
                      <a:prstDash val="solid"/>
                      <a:round/>
                      <a:headEnd type="none" w="sm" len="sm"/>
                      <a:tailEnd type="none" w="sm" len="sm"/>
                    </a:lnB>
                  </a:tcPr>
                </a:tc>
                <a:tc>
                  <a:txBody>
                    <a:body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tab pos="215900" algn="l"/>
                        </a:tabLst>
                        <a:defRPr/>
                      </a:pPr>
                      <a:r>
                        <a:rPr kumimoji="0" lang="en-GB" sz="700" b="0" i="0" u="none" strike="noStrike" kern="0" cap="none" spc="0" normalizeH="0" baseline="0" noProof="0" dirty="0">
                          <a:ln>
                            <a:noFill/>
                          </a:ln>
                          <a:solidFill>
                            <a:srgbClr val="282C34"/>
                          </a:solidFill>
                          <a:effectLst/>
                          <a:uLnTx/>
                          <a:uFillTx/>
                          <a:latin typeface="IBM Plex Sans"/>
                          <a:ea typeface="IBM Plex Sans"/>
                          <a:cs typeface="IBM Plex Sans"/>
                          <a:sym typeface="IBM Plex Sans"/>
                          <a:hlinkClick r:id="rId3"/>
                        </a:rPr>
                        <a:t>https://who-umc.org/</a:t>
                      </a:r>
                      <a:endParaRPr kumimoji="0" lang="en-GB" sz="700" b="0" i="0" u="none" strike="noStrike" kern="0" cap="none" spc="0" normalizeH="0" baseline="0" noProof="0" dirty="0">
                        <a:ln>
                          <a:noFill/>
                        </a:ln>
                        <a:solidFill>
                          <a:srgbClr val="282C34"/>
                        </a:solidFill>
                        <a:effectLst/>
                        <a:uLnTx/>
                        <a:uFillTx/>
                        <a:latin typeface="IBM Plex Sans"/>
                        <a:ea typeface="IBM Plex Sans"/>
                        <a:cs typeface="IBM Plex Sans"/>
                        <a:sym typeface="IBM Plex Sans"/>
                      </a:endParaRPr>
                    </a:p>
                  </a:txBody>
                  <a:tcPr marL="90000" marR="36000" marT="72000" marB="72000" anchor="ctr">
                    <a:lnL w="9525" cap="flat" cmpd="sng" algn="ctr">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lgn="ctr">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solidFill>
                      <a:schemeClr val="lt1"/>
                    </a:solidFill>
                  </a:tcPr>
                </a:tc>
                <a:extLst>
                  <a:ext uri="{0D108BD9-81ED-4DB2-BD59-A6C34878D82A}">
                    <a16:rowId xmlns:a16="http://schemas.microsoft.com/office/drawing/2014/main" val="4266509600"/>
                  </a:ext>
                </a:extLst>
              </a:tr>
              <a:tr h="228550">
                <a:tc>
                  <a:txBody>
                    <a:bodyPr/>
                    <a:lstStyle/>
                    <a:p>
                      <a:pPr marL="0" lvl="0" indent="0" algn="l" rtl="0">
                        <a:lnSpc>
                          <a:spcPct val="115000"/>
                        </a:lnSpc>
                        <a:spcBef>
                          <a:spcPts val="0"/>
                        </a:spcBef>
                        <a:spcAft>
                          <a:spcPts val="600"/>
                        </a:spcAft>
                        <a:buNone/>
                      </a:pPr>
                      <a:endParaRPr sz="800" b="1" dirty="0">
                        <a:solidFill>
                          <a:srgbClr val="282C34"/>
                        </a:solidFill>
                        <a:latin typeface="IBM Plex Sans"/>
                        <a:ea typeface="IBM Plex Sans"/>
                        <a:cs typeface="IBM Plex Sans"/>
                        <a:sym typeface="IBM Plex Sans"/>
                      </a:endParaRPr>
                    </a:p>
                  </a:txBody>
                  <a:tcPr marL="90000" marR="90000" marT="72000" marB="72000">
                    <a:lnL w="9525" cap="flat" cmpd="sng">
                      <a:solidFill>
                        <a:srgbClr val="51BEC7">
                          <a:alpha val="0"/>
                        </a:srgbClr>
                      </a:solidFill>
                      <a:prstDash val="solid"/>
                      <a:round/>
                      <a:headEnd type="none" w="sm" len="sm"/>
                      <a:tailEnd type="none" w="sm" len="sm"/>
                    </a:lnL>
                    <a:lnR w="9525" cap="flat" cmpd="sng" algn="ctr">
                      <a:solidFill>
                        <a:srgbClr val="51BEC7">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51BEC7">
                          <a:alpha val="0"/>
                        </a:srgbClr>
                      </a:solidFill>
                      <a:prstDash val="solid"/>
                      <a:round/>
                      <a:headEnd type="none" w="sm" len="sm"/>
                      <a:tailEnd type="none" w="sm" len="sm"/>
                    </a:lnB>
                    <a:solidFill>
                      <a:srgbClr val="FED460"/>
                    </a:solidFill>
                  </a:tcPr>
                </a:tc>
                <a:tc>
                  <a:txBody>
                    <a:bodyPr/>
                    <a:lstStyle/>
                    <a:p>
                      <a:pPr marL="0" lvl="0" indent="0" algn="l" rtl="0">
                        <a:lnSpc>
                          <a:spcPct val="115000"/>
                        </a:lnSpc>
                        <a:spcBef>
                          <a:spcPts val="0"/>
                        </a:spcBef>
                        <a:spcAft>
                          <a:spcPts val="0"/>
                        </a:spcAft>
                        <a:buNone/>
                      </a:pPr>
                      <a:r>
                        <a:rPr lang="cs" sz="800" b="1" dirty="0">
                          <a:solidFill>
                            <a:srgbClr val="282C34"/>
                          </a:solidFill>
                          <a:latin typeface="IBM Plex Sans"/>
                          <a:ea typeface="IBM Plex Sans"/>
                          <a:cs typeface="IBM Plex Sans"/>
                          <a:sym typeface="IBM Plex Sans"/>
                        </a:rPr>
                        <a:t>Role Specific Knowledge</a:t>
                      </a:r>
                      <a:endParaRPr sz="800" b="1" dirty="0">
                        <a:solidFill>
                          <a:srgbClr val="282C34"/>
                        </a:solidFill>
                        <a:latin typeface="IBM Plex Sans"/>
                        <a:ea typeface="IBM Plex Sans"/>
                        <a:cs typeface="IBM Plex Sans"/>
                        <a:sym typeface="IBM Plex Sans"/>
                      </a:endParaRPr>
                    </a:p>
                  </a:txBody>
                  <a:tcPr marL="90000" marR="90000" marT="72000" marB="72000">
                    <a:lnL w="9525" cap="flat" cmpd="sng" algn="ctr">
                      <a:solidFill>
                        <a:srgbClr val="51BEC7">
                          <a:alpha val="0"/>
                        </a:srgbClr>
                      </a:solidFill>
                      <a:prstDash val="solid"/>
                      <a:round/>
                      <a:headEnd type="none" w="sm" len="sm"/>
                      <a:tailEnd type="none" w="sm" len="sm"/>
                    </a:lnL>
                    <a:lnR w="9525" cap="flat" cmpd="sng" algn="ctr">
                      <a:solidFill>
                        <a:srgbClr val="51BEC7">
                          <a:alpha val="0"/>
                        </a:srgbClr>
                      </a:solidFill>
                      <a:prstDash val="solid"/>
                      <a:round/>
                      <a:headEnd type="none" w="sm" len="sm"/>
                      <a:tailEnd type="none" w="sm" len="sm"/>
                    </a:lnR>
                    <a:lnT w="9525" cap="flat" cmpd="sng" algn="ctr">
                      <a:solidFill>
                        <a:srgbClr val="D9D9D9"/>
                      </a:solidFill>
                      <a:prstDash val="solid"/>
                      <a:round/>
                      <a:headEnd type="none" w="sm" len="sm"/>
                      <a:tailEnd type="none" w="sm" len="sm"/>
                    </a:lnT>
                    <a:lnB w="9525" cap="flat" cmpd="sng" algn="ctr">
                      <a:solidFill>
                        <a:srgbClr val="D9D9D9">
                          <a:alpha val="0"/>
                        </a:srgbClr>
                      </a:solidFill>
                      <a:prstDash val="solid"/>
                      <a:round/>
                      <a:headEnd type="none" w="sm" len="sm"/>
                      <a:tailEnd type="none" w="sm" len="sm"/>
                    </a:lnB>
                    <a:solidFill>
                      <a:srgbClr val="FED460"/>
                    </a:solidFill>
                  </a:tcPr>
                </a:tc>
                <a:tc>
                  <a:txBody>
                    <a:bodyPr/>
                    <a:lstStyle/>
                    <a:p>
                      <a:pPr marL="0" lvl="0" indent="0" algn="l" rtl="0">
                        <a:lnSpc>
                          <a:spcPct val="115000"/>
                        </a:lnSpc>
                        <a:spcBef>
                          <a:spcPts val="0"/>
                        </a:spcBef>
                        <a:spcAft>
                          <a:spcPts val="0"/>
                        </a:spcAft>
                        <a:buNone/>
                      </a:pPr>
                      <a:endParaRPr sz="800" b="1" dirty="0">
                        <a:solidFill>
                          <a:schemeClr val="lt1"/>
                        </a:solidFill>
                        <a:latin typeface="IBM Plex Sans"/>
                        <a:ea typeface="IBM Plex Sans"/>
                        <a:cs typeface="IBM Plex Sans"/>
                        <a:sym typeface="IBM Plex Sans"/>
                      </a:endParaRPr>
                    </a:p>
                  </a:txBody>
                  <a:tcPr marL="90000" marR="90000" marT="72000" marB="72000" anchor="ctr">
                    <a:lnL w="9525" cap="flat" cmpd="sng" algn="ctr">
                      <a:solidFill>
                        <a:srgbClr val="51BEC7">
                          <a:alpha val="0"/>
                        </a:srgbClr>
                      </a:solidFill>
                      <a:prstDash val="solid"/>
                      <a:round/>
                      <a:headEnd type="none" w="sm" len="sm"/>
                      <a:tailEnd type="none" w="sm" len="sm"/>
                    </a:lnL>
                    <a:lnR w="9525" cap="flat" cmpd="sng">
                      <a:solidFill>
                        <a:srgbClr val="51BEC7">
                          <a:alpha val="0"/>
                        </a:srgbClr>
                      </a:solidFill>
                      <a:prstDash val="solid"/>
                      <a:round/>
                      <a:headEnd type="none" w="sm" len="sm"/>
                      <a:tailEnd type="none" w="sm" len="sm"/>
                    </a:lnR>
                    <a:lnT w="9525" cap="flat" cmpd="sng" algn="ctr">
                      <a:solidFill>
                        <a:srgbClr val="D9D9D9"/>
                      </a:solidFill>
                      <a:prstDash val="solid"/>
                      <a:round/>
                      <a:headEnd type="none" w="sm" len="sm"/>
                      <a:tailEnd type="none" w="sm" len="sm"/>
                    </a:lnT>
                    <a:lnB w="9525" cap="flat" cmpd="sng">
                      <a:solidFill>
                        <a:srgbClr val="D9D9D9">
                          <a:alpha val="0"/>
                        </a:srgbClr>
                      </a:solidFill>
                      <a:prstDash val="solid"/>
                      <a:round/>
                      <a:headEnd type="none" w="sm" len="sm"/>
                      <a:tailEnd type="none" w="sm" len="sm"/>
                    </a:lnB>
                    <a:solidFill>
                      <a:srgbClr val="FFDD7E"/>
                    </a:solidFill>
                  </a:tcPr>
                </a:tc>
                <a:extLst>
                  <a:ext uri="{0D108BD9-81ED-4DB2-BD59-A6C34878D82A}">
                    <a16:rowId xmlns:a16="http://schemas.microsoft.com/office/drawing/2014/main" val="10004"/>
                  </a:ext>
                </a:extLst>
              </a:tr>
              <a:tr h="228550">
                <a:tc>
                  <a:txBody>
                    <a:bodyPr/>
                    <a:lstStyle/>
                    <a:p>
                      <a:pPr marL="0" lvl="0" indent="0" algn="l" rtl="0">
                        <a:lnSpc>
                          <a:spcPct val="115000"/>
                        </a:lnSpc>
                        <a:spcBef>
                          <a:spcPts val="0"/>
                        </a:spcBef>
                        <a:spcAft>
                          <a:spcPts val="0"/>
                        </a:spcAft>
                        <a:buNone/>
                      </a:pPr>
                      <a:r>
                        <a:rPr lang="cs" sz="700" dirty="0">
                          <a:solidFill>
                            <a:schemeClr val="lt1"/>
                          </a:solidFill>
                          <a:latin typeface="IBM Plex Sans"/>
                          <a:ea typeface="IBM Plex Sans"/>
                          <a:cs typeface="IBM Plex Sans"/>
                          <a:sym typeface="IBM Plex Sans"/>
                        </a:rPr>
                        <a:t>1.</a:t>
                      </a:r>
                      <a:endParaRPr sz="700" dirty="0">
                        <a:solidFill>
                          <a:schemeClr val="lt1"/>
                        </a:solidFill>
                        <a:latin typeface="IBM Plex Sans"/>
                        <a:ea typeface="IBM Plex Sans"/>
                        <a:cs typeface="IBM Plex Sans"/>
                        <a:sym typeface="IBM Plex Sans"/>
                      </a:endParaRPr>
                    </a:p>
                  </a:txBody>
                  <a:tcPr marL="90000" marR="90000" marT="72000" marB="72000">
                    <a:lnL w="9525" cap="flat" cmpd="sng">
                      <a:solidFill>
                        <a:srgbClr val="000000">
                          <a:alpha val="0"/>
                        </a:srgbClr>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51BEC7">
                          <a:alpha val="0"/>
                        </a:srgbClr>
                      </a:solidFill>
                      <a:prstDash val="solid"/>
                      <a:round/>
                      <a:headEnd type="none" w="sm" len="sm"/>
                      <a:tailEnd type="none" w="sm" len="sm"/>
                    </a:lnT>
                    <a:lnB w="9525" cap="flat" cmpd="sng" algn="ctr">
                      <a:solidFill>
                        <a:srgbClr val="51BEC7">
                          <a:alpha val="0"/>
                        </a:srgbClr>
                      </a:solidFill>
                      <a:prstDash val="solid"/>
                      <a:round/>
                      <a:headEnd type="none" w="sm" len="sm"/>
                      <a:tailEnd type="none" w="sm" len="sm"/>
                    </a:lnB>
                    <a:solidFill>
                      <a:srgbClr val="282C34"/>
                    </a:solidFill>
                  </a:tcPr>
                </a:tc>
                <a:tc>
                  <a:txBody>
                    <a:bodyPr/>
                    <a:lstStyle/>
                    <a:p>
                      <a:pPr marL="0" lvl="0" indent="0" algn="l" rtl="0">
                        <a:lnSpc>
                          <a:spcPct val="115000"/>
                        </a:lnSpc>
                        <a:spcBef>
                          <a:spcPts val="0"/>
                        </a:spcBef>
                        <a:spcAft>
                          <a:spcPts val="0"/>
                        </a:spcAft>
                        <a:buNone/>
                      </a:pPr>
                      <a:r>
                        <a:rPr lang="en-GB" sz="700" dirty="0">
                          <a:solidFill>
                            <a:srgbClr val="282C34"/>
                          </a:solidFill>
                          <a:latin typeface="IBM Plex Sans" panose="020B0503050203000203" pitchFamily="34" charset="0"/>
                          <a:ea typeface="IBM Plex Sans"/>
                          <a:cs typeface="IBM Plex Sans"/>
                          <a:sym typeface="IBM Plex Sans"/>
                        </a:rPr>
                        <a:t>The Safety of Medicines in Public Health Programmes</a:t>
                      </a:r>
                    </a:p>
                    <a:p>
                      <a:pPr marL="363538"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lang="en-GB" sz="600" dirty="0">
                          <a:solidFill>
                            <a:srgbClr val="282C34"/>
                          </a:solidFill>
                          <a:latin typeface="IBM Plex Sans" panose="020B0503050203000203" pitchFamily="34" charset="0"/>
                        </a:rPr>
                        <a:t>WHO Uppsala Monitoring Centre. The Safety of Medicines in Public Health Programmes: Pharmacovigilance, an essential tool. </a:t>
                      </a:r>
                      <a:br>
                        <a:rPr lang="en-GB" sz="600" dirty="0">
                          <a:solidFill>
                            <a:srgbClr val="282C34"/>
                          </a:solidFill>
                          <a:latin typeface="IBM Plex Sans" panose="020B0503050203000203" pitchFamily="34" charset="0"/>
                        </a:rPr>
                      </a:br>
                      <a:r>
                        <a:rPr lang="en-GB" sz="600" dirty="0">
                          <a:solidFill>
                            <a:srgbClr val="282C34"/>
                          </a:solidFill>
                          <a:latin typeface="IBM Plex Sans" panose="020B0503050203000203" pitchFamily="34" charset="0"/>
                        </a:rPr>
                        <a:t>WHO;2006. ISBN 92 4 159391 1 </a:t>
                      </a:r>
                    </a:p>
                  </a:txBody>
                  <a:tcPr marL="90000" marR="90000" marT="72000" marB="72000">
                    <a:lnL w="9525" cap="flat" cmpd="sng" algn="ctr">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lgn="ctr">
                      <a:solidFill>
                        <a:srgbClr val="D9D9D9">
                          <a:alpha val="0"/>
                        </a:srgbClr>
                      </a:solidFill>
                      <a:prstDash val="solid"/>
                      <a:round/>
                      <a:headEnd type="none" w="sm" len="sm"/>
                      <a:tailEnd type="none" w="sm" len="sm"/>
                    </a:lnT>
                    <a:lnB w="9525" cap="flat" cmpd="sng" algn="ctr">
                      <a:solidFill>
                        <a:schemeClr val="bg2"/>
                      </a:solidFill>
                      <a:prstDash val="solid"/>
                      <a:round/>
                      <a:headEnd type="none" w="med" len="med"/>
                      <a:tailEnd type="none" w="med" len="med"/>
                    </a:lnB>
                  </a:tcPr>
                </a:tc>
                <a:tc>
                  <a:txBody>
                    <a:bodyPr/>
                    <a:lstStyle/>
                    <a:p>
                      <a:pPr marL="0" lvl="0" indent="0" algn="l" rtl="0">
                        <a:lnSpc>
                          <a:spcPct val="115000"/>
                        </a:lnSpc>
                        <a:spcBef>
                          <a:spcPts val="0"/>
                        </a:spcBef>
                        <a:spcAft>
                          <a:spcPts val="0"/>
                        </a:spcAft>
                        <a:buNone/>
                        <a:tabLst>
                          <a:tab pos="215900" algn="l"/>
                        </a:tabLst>
                      </a:pPr>
                      <a:r>
                        <a:rPr kumimoji="0" lang="en-GB" sz="700" b="0" i="0" u="none" strike="noStrike" kern="0" cap="none" spc="0" normalizeH="0" baseline="0" noProof="0" dirty="0">
                          <a:ln>
                            <a:noFill/>
                          </a:ln>
                          <a:solidFill>
                            <a:srgbClr val="282C34"/>
                          </a:solidFill>
                          <a:effectLst/>
                          <a:uLnTx/>
                          <a:uFillTx/>
                          <a:latin typeface="IBM Plex Sans"/>
                          <a:ea typeface="IBM Plex Sans"/>
                          <a:cs typeface="IBM Plex Sans"/>
                          <a:sym typeface="IBM Plex Sans"/>
                          <a:hlinkClick r:id="rId6"/>
                        </a:rPr>
                        <a:t>https://who-umc.org/</a:t>
                      </a:r>
                      <a:endParaRPr lang="en-GB" sz="700" b="0" dirty="0">
                        <a:solidFill>
                          <a:srgbClr val="282C34"/>
                        </a:solidFill>
                        <a:latin typeface="IBM Plex Sans"/>
                        <a:ea typeface="IBM Plex Sans"/>
                        <a:cs typeface="IBM Plex Sans"/>
                        <a:sym typeface="IBM Plex Sans"/>
                      </a:endParaRPr>
                    </a:p>
                  </a:txBody>
                  <a:tcPr marL="90000" marR="90000" marT="72000" marB="72000" anchor="ctr">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alpha val="0"/>
                        </a:srgbClr>
                      </a:solidFill>
                      <a:prstDash val="solid"/>
                      <a:round/>
                      <a:headEnd type="none" w="sm" len="sm"/>
                      <a:tailEnd type="none" w="sm" len="sm"/>
                    </a:lnT>
                    <a:lnB w="9525" cap="flat" cmpd="sng" algn="ctr">
                      <a:solidFill>
                        <a:schemeClr val="bg2"/>
                      </a:solidFill>
                      <a:prstDash val="solid"/>
                      <a:round/>
                      <a:headEnd type="none" w="med" len="med"/>
                      <a:tailEnd type="none" w="med" len="med"/>
                    </a:lnB>
                    <a:solidFill>
                      <a:schemeClr val="lt1"/>
                    </a:solidFill>
                  </a:tcPr>
                </a:tc>
                <a:extLst>
                  <a:ext uri="{0D108BD9-81ED-4DB2-BD59-A6C34878D82A}">
                    <a16:rowId xmlns:a16="http://schemas.microsoft.com/office/drawing/2014/main" val="10005"/>
                  </a:ext>
                </a:extLst>
              </a:tr>
              <a:tr h="228550">
                <a:tc>
                  <a:txBody>
                    <a:bodyPr/>
                    <a:lstStyle/>
                    <a:p>
                      <a:pPr marL="0" lvl="0" indent="0" algn="l" rtl="0">
                        <a:lnSpc>
                          <a:spcPct val="115000"/>
                        </a:lnSpc>
                        <a:spcBef>
                          <a:spcPts val="0"/>
                        </a:spcBef>
                        <a:spcAft>
                          <a:spcPts val="0"/>
                        </a:spcAft>
                        <a:buNone/>
                      </a:pPr>
                      <a:r>
                        <a:rPr lang="cs-CZ" sz="700" dirty="0">
                          <a:solidFill>
                            <a:schemeClr val="lt1"/>
                          </a:solidFill>
                          <a:latin typeface="IBM Plex Sans"/>
                          <a:ea typeface="IBM Plex Sans"/>
                          <a:cs typeface="IBM Plex Sans"/>
                          <a:sym typeface="IBM Plex Sans"/>
                        </a:rPr>
                        <a:t>2.</a:t>
                      </a:r>
                      <a:endParaRPr sz="700" dirty="0">
                        <a:solidFill>
                          <a:schemeClr val="lt1"/>
                        </a:solidFill>
                        <a:latin typeface="IBM Plex Sans"/>
                        <a:ea typeface="IBM Plex Sans"/>
                        <a:cs typeface="IBM Plex Sans"/>
                        <a:sym typeface="IBM Plex Sans"/>
                      </a:endParaRPr>
                    </a:p>
                  </a:txBody>
                  <a:tcPr marL="90000" marR="90000" marT="72000" marB="72000">
                    <a:lnL w="9525" cap="flat" cmpd="sng">
                      <a:solidFill>
                        <a:srgbClr val="000000">
                          <a:alpha val="0"/>
                        </a:srgbClr>
                      </a:solidFill>
                      <a:prstDash val="solid"/>
                      <a:round/>
                      <a:headEnd type="none" w="sm" len="sm"/>
                      <a:tailEnd type="none" w="sm" len="sm"/>
                    </a:lnL>
                    <a:lnR w="9525" cap="flat" cmpd="sng" algn="ctr">
                      <a:solidFill>
                        <a:srgbClr val="D9D9D9"/>
                      </a:solidFill>
                      <a:prstDash val="solid"/>
                      <a:round/>
                      <a:headEnd type="none" w="sm" len="sm"/>
                      <a:tailEnd type="none" w="sm" len="sm"/>
                    </a:lnR>
                    <a:lnT w="9525" cap="flat" cmpd="sng">
                      <a:solidFill>
                        <a:srgbClr val="51BEC7">
                          <a:alpha val="0"/>
                        </a:srgbClr>
                      </a:solidFill>
                      <a:prstDash val="solid"/>
                      <a:round/>
                      <a:headEnd type="none" w="sm" len="sm"/>
                      <a:tailEnd type="none" w="sm" len="sm"/>
                    </a:lnT>
                    <a:lnB w="9525" cap="flat" cmpd="sng" algn="ctr">
                      <a:solidFill>
                        <a:srgbClr val="51BEC7">
                          <a:alpha val="0"/>
                        </a:srgbClr>
                      </a:solidFill>
                      <a:prstDash val="solid"/>
                      <a:round/>
                      <a:headEnd type="none" w="sm" len="sm"/>
                      <a:tailEnd type="none" w="sm" len="sm"/>
                    </a:lnB>
                    <a:solidFill>
                      <a:srgbClr val="282C34"/>
                    </a:solidFill>
                  </a:tcPr>
                </a:tc>
                <a:tc>
                  <a:txBody>
                    <a:bodyPr/>
                    <a:lstStyle/>
                    <a:p>
                      <a:pPr marL="0" lvl="0" indent="0" algn="l" rtl="0">
                        <a:lnSpc>
                          <a:spcPct val="115000"/>
                        </a:lnSpc>
                        <a:spcBef>
                          <a:spcPts val="0"/>
                        </a:spcBef>
                        <a:spcAft>
                          <a:spcPts val="0"/>
                        </a:spcAft>
                        <a:buNone/>
                      </a:pPr>
                      <a:r>
                        <a:rPr lang="en-GB" sz="700" dirty="0">
                          <a:solidFill>
                            <a:srgbClr val="282C34"/>
                          </a:solidFill>
                          <a:latin typeface="IBM Plex Sans"/>
                          <a:ea typeface="IBM Plex Sans"/>
                          <a:cs typeface="IBM Plex Sans"/>
                          <a:sym typeface="IBM Plex Sans"/>
                        </a:rPr>
                        <a:t>Collecting high quality ADR reports</a:t>
                      </a:r>
                    </a:p>
                    <a:p>
                      <a:pPr marL="363538"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lang="en-GB" sz="600" dirty="0">
                          <a:solidFill>
                            <a:srgbClr val="282C34"/>
                          </a:solidFill>
                          <a:latin typeface="IBM Plex Sans"/>
                          <a:ea typeface="IBM Plex Sans"/>
                          <a:cs typeface="IBM Plex Sans"/>
                          <a:sym typeface="IBM Plex Sans"/>
                        </a:rPr>
                        <a:t>WHO UMC: Collecting high quality ADR reports (online course available for HCPs)</a:t>
                      </a:r>
                    </a:p>
                  </a:txBody>
                  <a:tcPr marL="90000" marR="90000" marT="72000" marB="72000">
                    <a:lnL w="9525" cap="flat" cmpd="sng" algn="ctr">
                      <a:solidFill>
                        <a:srgbClr val="D9D9D9"/>
                      </a:solidFill>
                      <a:prstDash val="solid"/>
                      <a:round/>
                      <a:headEnd type="none" w="sm" len="sm"/>
                      <a:tailEnd type="none" w="sm" len="sm"/>
                    </a:lnL>
                    <a:lnR w="9525" cap="flat" cmpd="sng" algn="ctr">
                      <a:solidFill>
                        <a:srgbClr val="D9D9D9"/>
                      </a:solidFill>
                      <a:prstDash val="solid"/>
                      <a:round/>
                      <a:headEnd type="none" w="sm" len="sm"/>
                      <a:tailEnd type="none" w="sm" len="sm"/>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tcPr>
                </a:tc>
                <a:tc>
                  <a:txBody>
                    <a:body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tab pos="215900" algn="l"/>
                        </a:tabLst>
                        <a:defRPr/>
                      </a:pPr>
                      <a:r>
                        <a:rPr kumimoji="0" lang="en-GB" sz="700" b="0" i="0" u="none" strike="noStrike" kern="0" cap="none" spc="0" normalizeH="0" baseline="0" noProof="0" dirty="0">
                          <a:ln>
                            <a:noFill/>
                          </a:ln>
                          <a:solidFill>
                            <a:srgbClr val="282C34"/>
                          </a:solidFill>
                          <a:effectLst/>
                          <a:uLnTx/>
                          <a:uFillTx/>
                          <a:latin typeface="IBM Plex Sans"/>
                          <a:ea typeface="IBM Plex Sans"/>
                          <a:cs typeface="IBM Plex Sans"/>
                          <a:sym typeface="IBM Plex Sans"/>
                          <a:hlinkClick r:id="rId7"/>
                        </a:rPr>
                        <a:t>https://learning.who-umc.org/</a:t>
                      </a:r>
                      <a:endParaRPr kumimoji="0" lang="en-GB" sz="700" b="0" i="0" u="none" strike="noStrike" kern="0" cap="none" spc="0" normalizeH="0" baseline="0" noProof="0" dirty="0">
                        <a:ln>
                          <a:noFill/>
                        </a:ln>
                        <a:solidFill>
                          <a:srgbClr val="282C34"/>
                        </a:solidFill>
                        <a:effectLst/>
                        <a:uLnTx/>
                        <a:uFillTx/>
                        <a:latin typeface="IBM Plex Sans"/>
                        <a:ea typeface="IBM Plex Sans"/>
                        <a:cs typeface="IBM Plex Sans"/>
                        <a:sym typeface="IBM Plex Sans"/>
                      </a:endParaRPr>
                    </a:p>
                  </a:txBody>
                  <a:tcPr marL="90000" marR="90000" marT="72000" marB="72000" anchor="ctr">
                    <a:lnL w="9525" cap="flat" cmpd="sng" algn="ctr">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chemeClr val="lt1"/>
                    </a:solidFill>
                  </a:tcPr>
                </a:tc>
                <a:extLst>
                  <a:ext uri="{0D108BD9-81ED-4DB2-BD59-A6C34878D82A}">
                    <a16:rowId xmlns:a16="http://schemas.microsoft.com/office/drawing/2014/main" val="3560190063"/>
                  </a:ext>
                </a:extLst>
              </a:tr>
              <a:tr h="228550">
                <a:tc>
                  <a:txBody>
                    <a:bodyPr/>
                    <a:lstStyle/>
                    <a:p>
                      <a:pPr marL="0" lvl="0" indent="0" algn="l" rtl="0">
                        <a:lnSpc>
                          <a:spcPct val="115000"/>
                        </a:lnSpc>
                        <a:spcBef>
                          <a:spcPts val="0"/>
                        </a:spcBef>
                        <a:spcAft>
                          <a:spcPts val="0"/>
                        </a:spcAft>
                        <a:buNone/>
                      </a:pPr>
                      <a:r>
                        <a:rPr lang="cs" sz="700" dirty="0">
                          <a:solidFill>
                            <a:schemeClr val="lt1"/>
                          </a:solidFill>
                          <a:latin typeface="IBM Plex Sans"/>
                          <a:ea typeface="IBM Plex Sans"/>
                          <a:cs typeface="IBM Plex Sans"/>
                          <a:sym typeface="IBM Plex Sans"/>
                        </a:rPr>
                        <a:t>3.</a:t>
                      </a:r>
                      <a:endParaRPr sz="700" dirty="0">
                        <a:solidFill>
                          <a:schemeClr val="lt1"/>
                        </a:solidFill>
                        <a:latin typeface="IBM Plex Sans"/>
                        <a:ea typeface="IBM Plex Sans"/>
                        <a:cs typeface="IBM Plex Sans"/>
                        <a:sym typeface="IBM Plex Sans"/>
                      </a:endParaRPr>
                    </a:p>
                  </a:txBody>
                  <a:tcPr marL="90000" marR="90000" marT="72000" marB="72000">
                    <a:lnL w="9525" cap="flat" cmpd="sng">
                      <a:solidFill>
                        <a:srgbClr val="000000">
                          <a:alpha val="0"/>
                        </a:srgbClr>
                      </a:solidFill>
                      <a:prstDash val="solid"/>
                      <a:round/>
                      <a:headEnd type="none" w="sm" len="sm"/>
                      <a:tailEnd type="none" w="sm" len="sm"/>
                    </a:lnL>
                    <a:lnR w="9525" cap="flat" cmpd="sng" algn="ctr">
                      <a:solidFill>
                        <a:srgbClr val="D9D9D9"/>
                      </a:solidFill>
                      <a:prstDash val="solid"/>
                      <a:round/>
                      <a:headEnd type="none" w="sm" len="sm"/>
                      <a:tailEnd type="none" w="sm" len="sm"/>
                    </a:lnR>
                    <a:lnT w="9525" cap="flat" cmpd="sng" algn="ctr">
                      <a:solidFill>
                        <a:srgbClr val="51BEC7">
                          <a:alpha val="0"/>
                        </a:srgbClr>
                      </a:solidFill>
                      <a:prstDash val="solid"/>
                      <a:round/>
                      <a:headEnd type="none" w="sm" len="sm"/>
                      <a:tailEnd type="none" w="sm" len="sm"/>
                    </a:lnT>
                    <a:lnB w="9525" cap="flat" cmpd="sng" algn="ctr">
                      <a:solidFill>
                        <a:srgbClr val="51BEC7">
                          <a:alpha val="0"/>
                        </a:srgbClr>
                      </a:solidFill>
                      <a:prstDash val="solid"/>
                      <a:round/>
                      <a:headEnd type="none" w="sm" len="sm"/>
                      <a:tailEnd type="none" w="sm" len="sm"/>
                    </a:lnB>
                    <a:solidFill>
                      <a:srgbClr val="282C34"/>
                    </a:solidFill>
                  </a:tcPr>
                </a:tc>
                <a:tc>
                  <a:txBody>
                    <a:bodyPr/>
                    <a:lstStyle/>
                    <a:p>
                      <a:pPr marL="0" lvl="0" indent="0" algn="l" rtl="0">
                        <a:lnSpc>
                          <a:spcPct val="115000"/>
                        </a:lnSpc>
                        <a:spcBef>
                          <a:spcPts val="0"/>
                        </a:spcBef>
                        <a:spcAft>
                          <a:spcPts val="0"/>
                        </a:spcAft>
                        <a:buNone/>
                      </a:pPr>
                      <a:r>
                        <a:rPr lang="en-GB" sz="700" dirty="0">
                          <a:solidFill>
                            <a:srgbClr val="282C34"/>
                          </a:solidFill>
                          <a:latin typeface="IBM Plex Sans"/>
                          <a:ea typeface="IBM Plex Sans"/>
                          <a:cs typeface="IBM Plex Sans"/>
                          <a:sym typeface="IBM Plex Sans"/>
                        </a:rPr>
                        <a:t>Essentials of pharmacovigilance communications</a:t>
                      </a:r>
                    </a:p>
                    <a:p>
                      <a:pPr marL="363538" lvl="0" indent="0" algn="l" rtl="0">
                        <a:lnSpc>
                          <a:spcPct val="115000"/>
                        </a:lnSpc>
                        <a:spcBef>
                          <a:spcPts val="0"/>
                        </a:spcBef>
                        <a:spcAft>
                          <a:spcPts val="0"/>
                        </a:spcAft>
                        <a:buNone/>
                        <a:tabLst/>
                      </a:pPr>
                      <a:r>
                        <a:rPr lang="en-GB" sz="600" dirty="0">
                          <a:solidFill>
                            <a:srgbClr val="282C34"/>
                          </a:solidFill>
                          <a:latin typeface="IBM Plex Sans"/>
                          <a:ea typeface="IBM Plex Sans"/>
                          <a:cs typeface="IBM Plex Sans"/>
                          <a:sym typeface="IBM Plex Sans"/>
                        </a:rPr>
                        <a:t>WHO UMC: Essentials of pharmacovigilance communications (online course available for HCPs) </a:t>
                      </a:r>
                    </a:p>
                  </a:txBody>
                  <a:tcPr marL="90000" marR="90000" marT="72000" marB="72000">
                    <a:lnL w="9525" cap="flat" cmpd="sng" algn="ctr">
                      <a:solidFill>
                        <a:srgbClr val="D9D9D9"/>
                      </a:solidFill>
                      <a:prstDash val="solid"/>
                      <a:round/>
                      <a:headEnd type="none" w="sm" len="sm"/>
                      <a:tailEnd type="none" w="sm" len="sm"/>
                    </a:lnL>
                    <a:lnR w="9525" cap="flat" cmpd="sng" algn="ctr">
                      <a:solidFill>
                        <a:srgbClr val="D9D9D9"/>
                      </a:solidFill>
                      <a:prstDash val="solid"/>
                      <a:round/>
                      <a:headEnd type="none" w="sm" len="sm"/>
                      <a:tailEnd type="none" w="sm" len="sm"/>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tcPr>
                </a:tc>
                <a:tc>
                  <a:txBody>
                    <a:body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tab pos="215900" algn="l"/>
                        </a:tabLst>
                        <a:defRPr/>
                      </a:pPr>
                      <a:r>
                        <a:rPr kumimoji="0" lang="en-GB" sz="700" b="0" i="0" u="none" strike="noStrike" kern="0" cap="none" spc="0" normalizeH="0" baseline="0" noProof="0" dirty="0">
                          <a:ln>
                            <a:noFill/>
                          </a:ln>
                          <a:solidFill>
                            <a:srgbClr val="282C34"/>
                          </a:solidFill>
                          <a:effectLst/>
                          <a:uLnTx/>
                          <a:uFillTx/>
                          <a:latin typeface="IBM Plex Sans"/>
                          <a:ea typeface="IBM Plex Sans"/>
                          <a:cs typeface="IBM Plex Sans"/>
                          <a:sym typeface="IBM Plex Sans"/>
                          <a:hlinkClick r:id="rId8"/>
                        </a:rPr>
                        <a:t>https://learning.who-umc.org/</a:t>
                      </a:r>
                      <a:endParaRPr kumimoji="0" lang="en-GB" sz="700" b="0" i="0" u="none" strike="noStrike" kern="0" cap="none" spc="0" normalizeH="0" baseline="0" noProof="0" dirty="0">
                        <a:ln>
                          <a:noFill/>
                        </a:ln>
                        <a:solidFill>
                          <a:srgbClr val="282C34"/>
                        </a:solidFill>
                        <a:effectLst/>
                        <a:uLnTx/>
                        <a:uFillTx/>
                        <a:latin typeface="IBM Plex Sans"/>
                        <a:ea typeface="IBM Plex Sans"/>
                        <a:cs typeface="IBM Plex Sans"/>
                        <a:sym typeface="IBM Plex Sans"/>
                      </a:endParaRPr>
                    </a:p>
                  </a:txBody>
                  <a:tcPr marL="90000" marR="90000" marT="72000" marB="72000" anchor="ctr">
                    <a:lnL w="9525" cap="flat" cmpd="sng" algn="ctr">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chemeClr val="lt1"/>
                    </a:solidFill>
                  </a:tcPr>
                </a:tc>
                <a:extLst>
                  <a:ext uri="{0D108BD9-81ED-4DB2-BD59-A6C34878D82A}">
                    <a16:rowId xmlns:a16="http://schemas.microsoft.com/office/drawing/2014/main" val="1704784300"/>
                  </a:ext>
                </a:extLst>
              </a:tr>
            </a:tbl>
          </a:graphicData>
        </a:graphic>
      </p:graphicFrame>
      <p:sp>
        <p:nvSpPr>
          <p:cNvPr id="404" name="Google Shape;404;p34"/>
          <p:cNvSpPr txBox="1">
            <a:spLocks noGrp="1"/>
          </p:cNvSpPr>
          <p:nvPr>
            <p:ph type="sldNum" idx="2"/>
          </p:nvPr>
        </p:nvSpPr>
        <p:spPr>
          <a:xfrm>
            <a:off x="929649" y="4683700"/>
            <a:ext cx="10530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cs" sz="700" b="1" u="sng">
                <a:solidFill>
                  <a:srgbClr val="FED460"/>
                </a:solidFill>
                <a:hlinkClick r:id="rId9" action="ppaction://hlinksldjump">
                  <a:extLst>
                    <a:ext uri="{A12FA001-AC4F-418D-AE19-62706E023703}">
                      <ahyp:hlinkClr xmlns:ahyp="http://schemas.microsoft.com/office/drawing/2018/hyperlinkcolor" val="tx"/>
                    </a:ext>
                  </a:extLst>
                </a:hlinkClick>
              </a:rPr>
              <a:t>Back to Content</a:t>
            </a:r>
            <a:endParaRPr sz="700" b="1">
              <a:solidFill>
                <a:srgbClr val="FED460"/>
              </a:solidFill>
            </a:endParaRPr>
          </a:p>
        </p:txBody>
      </p:sp>
      <p:sp>
        <p:nvSpPr>
          <p:cNvPr id="405" name="Google Shape;405;p34">
            <a:hlinkClick r:id="rId9" action="ppaction://hlinksldjump"/>
          </p:cNvPr>
          <p:cNvSpPr/>
          <p:nvPr/>
        </p:nvSpPr>
        <p:spPr>
          <a:xfrm flipH="1">
            <a:off x="790649" y="4806553"/>
            <a:ext cx="179700" cy="114600"/>
          </a:xfrm>
          <a:prstGeom prst="bentUpArrow">
            <a:avLst>
              <a:gd name="adj1" fmla="val 25000"/>
              <a:gd name="adj2" fmla="val 25000"/>
              <a:gd name="adj3" fmla="val 25000"/>
            </a:avLst>
          </a:prstGeom>
          <a:solidFill>
            <a:srgbClr val="FED4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Google Shape;401;p34">
            <a:extLst>
              <a:ext uri="{FF2B5EF4-FFF2-40B4-BE49-F238E27FC236}">
                <a16:creationId xmlns:a16="http://schemas.microsoft.com/office/drawing/2014/main" id="{9D040848-C831-77D2-F2E3-8B4E3FA2C2ED}"/>
              </a:ext>
            </a:extLst>
          </p:cNvPr>
          <p:cNvSpPr txBox="1">
            <a:spLocks/>
          </p:cNvSpPr>
          <p:nvPr/>
        </p:nvSpPr>
        <p:spPr>
          <a:xfrm>
            <a:off x="5397910" y="4683700"/>
            <a:ext cx="3543187" cy="393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1pPr>
            <a:lvl2pPr marR="0" lvl="1"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2pPr>
            <a:lvl3pPr marR="0" lvl="2"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3pPr>
            <a:lvl4pPr marR="0" lvl="3"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4pPr>
            <a:lvl5pPr marR="0" lvl="4"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5pPr>
            <a:lvl6pPr marR="0" lvl="5"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6pPr>
            <a:lvl7pPr marR="0" lvl="6"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7pPr>
            <a:lvl8pPr marR="0" lvl="7"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8pPr>
            <a:lvl9pPr marR="0" lvl="8"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9pPr>
          </a:lstStyle>
          <a:p>
            <a:r>
              <a:rPr lang="en-GB" dirty="0"/>
              <a:t>A Limited-Time Pilot Program to Shape the Future of PV Certification </a:t>
            </a:r>
          </a:p>
        </p:txBody>
      </p:sp>
    </p:spTree>
    <p:extLst>
      <p:ext uri="{BB962C8B-B14F-4D97-AF65-F5344CB8AC3E}">
        <p14:creationId xmlns:p14="http://schemas.microsoft.com/office/powerpoint/2010/main" val="37537015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455" name="Google Shape;455;p39"/>
          <p:cNvSpPr txBox="1"/>
          <p:nvPr/>
        </p:nvSpPr>
        <p:spPr>
          <a:xfrm>
            <a:off x="734606" y="2022375"/>
            <a:ext cx="3000000" cy="742096"/>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cs" sz="1050" b="1" dirty="0">
                <a:solidFill>
                  <a:schemeClr val="lt1"/>
                </a:solidFill>
                <a:latin typeface="IBM Plex Sans"/>
                <a:ea typeface="IBM Plex Sans"/>
                <a:cs typeface="IBM Plex Sans"/>
                <a:sym typeface="IBM Plex Sans"/>
              </a:rPr>
              <a:t>Institute of Pharmacovigilance</a:t>
            </a:r>
            <a:endParaRPr sz="1050" b="1" dirty="0">
              <a:solidFill>
                <a:schemeClr val="lt1"/>
              </a:solidFill>
              <a:latin typeface="IBM Plex Sans"/>
              <a:ea typeface="IBM Plex Sans"/>
              <a:cs typeface="IBM Plex Sans"/>
              <a:sym typeface="IBM Plex Sans"/>
            </a:endParaRPr>
          </a:p>
          <a:p>
            <a:pPr marL="0" lvl="0" indent="0" algn="l" rtl="0">
              <a:lnSpc>
                <a:spcPct val="115000"/>
              </a:lnSpc>
              <a:spcBef>
                <a:spcPts val="0"/>
              </a:spcBef>
              <a:spcAft>
                <a:spcPts val="0"/>
              </a:spcAft>
              <a:buNone/>
            </a:pPr>
            <a:endParaRPr sz="1050" dirty="0">
              <a:solidFill>
                <a:schemeClr val="lt1"/>
              </a:solidFill>
              <a:latin typeface="IBM Plex Sans"/>
              <a:ea typeface="IBM Plex Sans"/>
              <a:cs typeface="IBM Plex Sans"/>
              <a:sym typeface="IBM Plex Sans"/>
            </a:endParaRPr>
          </a:p>
          <a:p>
            <a:pPr marL="0" lvl="0" indent="0" algn="l" rtl="0">
              <a:lnSpc>
                <a:spcPct val="115000"/>
              </a:lnSpc>
              <a:spcBef>
                <a:spcPts val="0"/>
              </a:spcBef>
              <a:spcAft>
                <a:spcPts val="0"/>
              </a:spcAft>
              <a:buNone/>
            </a:pPr>
            <a:r>
              <a:rPr lang="cs" sz="1050" u="sng" dirty="0">
                <a:solidFill>
                  <a:schemeClr val="lt1"/>
                </a:solidFill>
                <a:latin typeface="IBM Plex Sans"/>
                <a:ea typeface="IBM Plex Sans"/>
                <a:cs typeface="IBM Plex Sans"/>
                <a:sym typeface="IBM Plex Sans"/>
              </a:rPr>
              <a:t>info@pharmacovigilance.institute</a:t>
            </a:r>
            <a:endParaRPr sz="1050" b="1" u="sng" dirty="0">
              <a:solidFill>
                <a:srgbClr val="FED460"/>
              </a:solidFill>
              <a:latin typeface="IBM Plex Sans"/>
              <a:ea typeface="IBM Plex Sans"/>
              <a:cs typeface="IBM Plex Sans"/>
              <a:sym typeface="IBM Plex Sans"/>
            </a:endParaRPr>
          </a:p>
        </p:txBody>
      </p:sp>
      <p:sp>
        <p:nvSpPr>
          <p:cNvPr id="456" name="Google Shape;456;p39">
            <a:hlinkClick r:id="rId3"/>
          </p:cNvPr>
          <p:cNvSpPr/>
          <p:nvPr/>
        </p:nvSpPr>
        <p:spPr>
          <a:xfrm>
            <a:off x="800825" y="3508975"/>
            <a:ext cx="1627500" cy="434700"/>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57" name="Google Shape;457;p39"/>
          <p:cNvSpPr txBox="1"/>
          <p:nvPr/>
        </p:nvSpPr>
        <p:spPr>
          <a:xfrm>
            <a:off x="885225" y="3560426"/>
            <a:ext cx="1509000" cy="316555"/>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cs" sz="950" b="1" dirty="0">
                <a:solidFill>
                  <a:srgbClr val="51BEC7"/>
                </a:solidFill>
                <a:latin typeface="IBM Plex Sans"/>
                <a:ea typeface="IBM Plex Sans"/>
                <a:cs typeface="IBM Plex Sans"/>
                <a:sym typeface="IBM Plex Sans"/>
              </a:rPr>
              <a:t>GET CERTIFIED NOW!</a:t>
            </a:r>
            <a:endParaRPr sz="950" b="1" dirty="0">
              <a:solidFill>
                <a:srgbClr val="51BEC7"/>
              </a:solidFill>
              <a:latin typeface="IBM Plex Sans"/>
              <a:ea typeface="IBM Plex Sans"/>
              <a:cs typeface="IBM Plex Sans"/>
              <a:sym typeface="IBM Plex Sans"/>
            </a:endParaRPr>
          </a:p>
        </p:txBody>
      </p:sp>
      <p:pic>
        <p:nvPicPr>
          <p:cNvPr id="458" name="Google Shape;458;p39"/>
          <p:cNvPicPr preferRelativeResize="0"/>
          <p:nvPr/>
        </p:nvPicPr>
        <p:blipFill rotWithShape="1">
          <a:blip r:embed="rId4">
            <a:alphaModFix/>
          </a:blip>
          <a:srcRect t="62179" r="10" b="3"/>
          <a:stretch/>
        </p:blipFill>
        <p:spPr>
          <a:xfrm rot="-5400000">
            <a:off x="2274460" y="3633219"/>
            <a:ext cx="301300" cy="186224"/>
          </a:xfrm>
          <a:prstGeom prst="rect">
            <a:avLst/>
          </a:prstGeom>
          <a:noFill/>
          <a:ln>
            <a:noFill/>
          </a:ln>
        </p:spPr>
      </p:pic>
      <p:sp>
        <p:nvSpPr>
          <p:cNvPr id="7" name="Google Shape;101;p14">
            <a:extLst>
              <a:ext uri="{FF2B5EF4-FFF2-40B4-BE49-F238E27FC236}">
                <a16:creationId xmlns:a16="http://schemas.microsoft.com/office/drawing/2014/main" id="{ED9D4914-0857-1F9C-CCCE-776EDB490DD3}"/>
              </a:ext>
            </a:extLst>
          </p:cNvPr>
          <p:cNvSpPr txBox="1">
            <a:spLocks/>
          </p:cNvSpPr>
          <p:nvPr/>
        </p:nvSpPr>
        <p:spPr>
          <a:xfrm>
            <a:off x="4572000" y="3261560"/>
            <a:ext cx="4302034" cy="136423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1150" algn="l" rtl="0">
              <a:lnSpc>
                <a:spcPct val="115000"/>
              </a:lnSpc>
              <a:spcBef>
                <a:spcPts val="0"/>
              </a:spcBef>
              <a:spcAft>
                <a:spcPts val="0"/>
              </a:spcAft>
              <a:buClr>
                <a:schemeClr val="lt1"/>
              </a:buClr>
              <a:buSzPts val="1300"/>
              <a:buFont typeface="Georgia"/>
              <a:buChar char="●"/>
              <a:defRPr sz="1300" b="0" i="0" u="none" strike="noStrike" cap="none">
                <a:solidFill>
                  <a:schemeClr val="lt1"/>
                </a:solidFill>
                <a:latin typeface="Georgia"/>
                <a:ea typeface="Georgia"/>
                <a:cs typeface="Georgia"/>
                <a:sym typeface="Georgia"/>
              </a:defRPr>
            </a:lvl1pPr>
            <a:lvl2pPr marL="914400" marR="0" lvl="1" indent="-298450" algn="l" rtl="0">
              <a:lnSpc>
                <a:spcPct val="115000"/>
              </a:lnSpc>
              <a:spcBef>
                <a:spcPts val="0"/>
              </a:spcBef>
              <a:spcAft>
                <a:spcPts val="0"/>
              </a:spcAft>
              <a:buClr>
                <a:schemeClr val="lt1"/>
              </a:buClr>
              <a:buSzPts val="1100"/>
              <a:buFont typeface="Georgia"/>
              <a:buChar char="○"/>
              <a:defRPr sz="1100" b="0" i="0" u="none" strike="noStrike" cap="none">
                <a:solidFill>
                  <a:schemeClr val="lt1"/>
                </a:solidFill>
                <a:latin typeface="Georgia"/>
                <a:ea typeface="Georgia"/>
                <a:cs typeface="Georgia"/>
                <a:sym typeface="Georgia"/>
              </a:defRPr>
            </a:lvl2pPr>
            <a:lvl3pPr marL="1371600" marR="0" lvl="2" indent="-298450" algn="l" rtl="0">
              <a:lnSpc>
                <a:spcPct val="115000"/>
              </a:lnSpc>
              <a:spcBef>
                <a:spcPts val="0"/>
              </a:spcBef>
              <a:spcAft>
                <a:spcPts val="0"/>
              </a:spcAft>
              <a:buClr>
                <a:schemeClr val="lt1"/>
              </a:buClr>
              <a:buSzPts val="1100"/>
              <a:buFont typeface="Georgia"/>
              <a:buChar char="■"/>
              <a:defRPr sz="1100" b="0" i="0" u="none" strike="noStrike" cap="none">
                <a:solidFill>
                  <a:schemeClr val="lt1"/>
                </a:solidFill>
                <a:latin typeface="Georgia"/>
                <a:ea typeface="Georgia"/>
                <a:cs typeface="Georgia"/>
                <a:sym typeface="Georgia"/>
              </a:defRPr>
            </a:lvl3pPr>
            <a:lvl4pPr marL="1828800" marR="0" lvl="3" indent="-298450" algn="l" rtl="0">
              <a:lnSpc>
                <a:spcPct val="115000"/>
              </a:lnSpc>
              <a:spcBef>
                <a:spcPts val="0"/>
              </a:spcBef>
              <a:spcAft>
                <a:spcPts val="0"/>
              </a:spcAft>
              <a:buClr>
                <a:schemeClr val="lt1"/>
              </a:buClr>
              <a:buSzPts val="1100"/>
              <a:buFont typeface="Georgia"/>
              <a:buChar char="●"/>
              <a:defRPr sz="1100" b="0" i="0" u="none" strike="noStrike" cap="none">
                <a:solidFill>
                  <a:schemeClr val="lt1"/>
                </a:solidFill>
                <a:latin typeface="Georgia"/>
                <a:ea typeface="Georgia"/>
                <a:cs typeface="Georgia"/>
                <a:sym typeface="Georgia"/>
              </a:defRPr>
            </a:lvl4pPr>
            <a:lvl5pPr marL="2286000" marR="0" lvl="4" indent="-298450" algn="l" rtl="0">
              <a:lnSpc>
                <a:spcPct val="115000"/>
              </a:lnSpc>
              <a:spcBef>
                <a:spcPts val="0"/>
              </a:spcBef>
              <a:spcAft>
                <a:spcPts val="0"/>
              </a:spcAft>
              <a:buClr>
                <a:schemeClr val="lt1"/>
              </a:buClr>
              <a:buSzPts val="1100"/>
              <a:buFont typeface="Georgia"/>
              <a:buChar char="○"/>
              <a:defRPr sz="1100" b="0" i="0" u="none" strike="noStrike" cap="none">
                <a:solidFill>
                  <a:schemeClr val="lt1"/>
                </a:solidFill>
                <a:latin typeface="Georgia"/>
                <a:ea typeface="Georgia"/>
                <a:cs typeface="Georgia"/>
                <a:sym typeface="Georgia"/>
              </a:defRPr>
            </a:lvl5pPr>
            <a:lvl6pPr marL="2743200" marR="0" lvl="5" indent="-298450" algn="l" rtl="0">
              <a:lnSpc>
                <a:spcPct val="115000"/>
              </a:lnSpc>
              <a:spcBef>
                <a:spcPts val="0"/>
              </a:spcBef>
              <a:spcAft>
                <a:spcPts val="0"/>
              </a:spcAft>
              <a:buClr>
                <a:schemeClr val="lt1"/>
              </a:buClr>
              <a:buSzPts val="1100"/>
              <a:buFont typeface="Georgia"/>
              <a:buChar char="■"/>
              <a:defRPr sz="1100" b="0" i="0" u="none" strike="noStrike" cap="none">
                <a:solidFill>
                  <a:schemeClr val="lt1"/>
                </a:solidFill>
                <a:latin typeface="Georgia"/>
                <a:ea typeface="Georgia"/>
                <a:cs typeface="Georgia"/>
                <a:sym typeface="Georgia"/>
              </a:defRPr>
            </a:lvl6pPr>
            <a:lvl7pPr marL="3200400" marR="0" lvl="6" indent="-298450" algn="l" rtl="0">
              <a:lnSpc>
                <a:spcPct val="115000"/>
              </a:lnSpc>
              <a:spcBef>
                <a:spcPts val="0"/>
              </a:spcBef>
              <a:spcAft>
                <a:spcPts val="0"/>
              </a:spcAft>
              <a:buClr>
                <a:schemeClr val="lt1"/>
              </a:buClr>
              <a:buSzPts val="1100"/>
              <a:buFont typeface="Georgia"/>
              <a:buChar char="●"/>
              <a:defRPr sz="1100" b="0" i="0" u="none" strike="noStrike" cap="none">
                <a:solidFill>
                  <a:schemeClr val="lt1"/>
                </a:solidFill>
                <a:latin typeface="Georgia"/>
                <a:ea typeface="Georgia"/>
                <a:cs typeface="Georgia"/>
                <a:sym typeface="Georgia"/>
              </a:defRPr>
            </a:lvl7pPr>
            <a:lvl8pPr marL="3657600" marR="0" lvl="7" indent="-298450" algn="l" rtl="0">
              <a:lnSpc>
                <a:spcPct val="115000"/>
              </a:lnSpc>
              <a:spcBef>
                <a:spcPts val="0"/>
              </a:spcBef>
              <a:spcAft>
                <a:spcPts val="0"/>
              </a:spcAft>
              <a:buClr>
                <a:schemeClr val="lt1"/>
              </a:buClr>
              <a:buSzPts val="1100"/>
              <a:buFont typeface="Georgia"/>
              <a:buChar char="○"/>
              <a:defRPr sz="1100" b="0" i="0" u="none" strike="noStrike" cap="none">
                <a:solidFill>
                  <a:schemeClr val="lt1"/>
                </a:solidFill>
                <a:latin typeface="Georgia"/>
                <a:ea typeface="Georgia"/>
                <a:cs typeface="Georgia"/>
                <a:sym typeface="Georgia"/>
              </a:defRPr>
            </a:lvl8pPr>
            <a:lvl9pPr marL="4114800" marR="0" lvl="8" indent="-298450" algn="l" rtl="0">
              <a:lnSpc>
                <a:spcPct val="115000"/>
              </a:lnSpc>
              <a:spcBef>
                <a:spcPts val="0"/>
              </a:spcBef>
              <a:spcAft>
                <a:spcPts val="0"/>
              </a:spcAft>
              <a:buClr>
                <a:schemeClr val="lt1"/>
              </a:buClr>
              <a:buSzPts val="1100"/>
              <a:buFont typeface="Georgia"/>
              <a:buChar char="■"/>
              <a:defRPr sz="1100" b="0" i="0" u="none" strike="noStrike" cap="none">
                <a:solidFill>
                  <a:schemeClr val="lt1"/>
                </a:solidFill>
                <a:latin typeface="Georgia"/>
                <a:ea typeface="Georgia"/>
                <a:cs typeface="Georgia"/>
                <a:sym typeface="Georgia"/>
              </a:defRPr>
            </a:lvl9pPr>
          </a:lstStyle>
          <a:p>
            <a:pPr marL="0" indent="0">
              <a:buNone/>
            </a:pPr>
            <a:r>
              <a:rPr lang="en-GB" sz="1000" i="1" dirty="0">
                <a:latin typeface="IBM Plex Sans" panose="020B0503050203000203" pitchFamily="34" charset="0"/>
              </a:rPr>
              <a:t>We always welcome your comments and input; if you have any, please send us an email. </a:t>
            </a:r>
          </a:p>
          <a:p>
            <a:pPr marL="0" indent="0">
              <a:buNone/>
            </a:pPr>
            <a:r>
              <a:rPr lang="en-GB" sz="1000" i="1" dirty="0">
                <a:latin typeface="IBM Plex Sans" panose="020B0503050203000203" pitchFamily="34" charset="0"/>
              </a:rPr>
              <a:t> </a:t>
            </a:r>
          </a:p>
          <a:p>
            <a:pPr marL="0" indent="0">
              <a:buNone/>
            </a:pPr>
            <a:r>
              <a:rPr lang="en-GB" sz="1000" i="1" dirty="0">
                <a:latin typeface="IBM Plex Sans" panose="020B0503050203000203" pitchFamily="34" charset="0"/>
              </a:rPr>
              <a:t>Thank you for your contribution to the pharmacovigilance profession! </a:t>
            </a:r>
          </a:p>
          <a:p>
            <a:pPr marL="0" indent="0">
              <a:buNone/>
            </a:pPr>
            <a:endParaRPr lang="en-GB" sz="1000" i="1" dirty="0">
              <a:latin typeface="IBM Plex Sans" panose="020B0503050203000203" pitchFamily="34" charset="0"/>
            </a:endParaRPr>
          </a:p>
          <a:p>
            <a:pPr marL="0" indent="0">
              <a:buNone/>
            </a:pPr>
            <a:endParaRPr lang="en-GB" sz="1000" i="1" dirty="0">
              <a:latin typeface="IBM Plex Sans" panose="020B0503050203000203" pitchFamily="34" charset="0"/>
            </a:endParaRPr>
          </a:p>
          <a:p>
            <a:pPr marL="0" indent="0">
              <a:buNone/>
            </a:pPr>
            <a:r>
              <a:rPr lang="en-GB" sz="1000" i="1" dirty="0">
                <a:latin typeface="IBM Plex Sans" panose="020B0503050203000203" pitchFamily="34" charset="0"/>
              </a:rPr>
              <a:t>Team of authors</a:t>
            </a:r>
          </a:p>
          <a:p>
            <a:pPr marL="0" indent="0">
              <a:buFont typeface="Georgia"/>
              <a:buNone/>
            </a:pPr>
            <a:endParaRPr lang="en-GB" sz="1000" dirty="0"/>
          </a:p>
        </p:txBody>
      </p:sp>
      <p:sp>
        <p:nvSpPr>
          <p:cNvPr id="3" name="Google Shape;401;p34">
            <a:extLst>
              <a:ext uri="{FF2B5EF4-FFF2-40B4-BE49-F238E27FC236}">
                <a16:creationId xmlns:a16="http://schemas.microsoft.com/office/drawing/2014/main" id="{2B4DDADE-2BF3-E55F-4C94-D34B97834EC4}"/>
              </a:ext>
            </a:extLst>
          </p:cNvPr>
          <p:cNvSpPr txBox="1">
            <a:spLocks/>
          </p:cNvSpPr>
          <p:nvPr/>
        </p:nvSpPr>
        <p:spPr>
          <a:xfrm>
            <a:off x="5397910" y="4683700"/>
            <a:ext cx="3543187" cy="393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1pPr>
            <a:lvl2pPr marR="0" lvl="1"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2pPr>
            <a:lvl3pPr marR="0" lvl="2"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3pPr>
            <a:lvl4pPr marR="0" lvl="3"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4pPr>
            <a:lvl5pPr marR="0" lvl="4"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5pPr>
            <a:lvl6pPr marR="0" lvl="5"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6pPr>
            <a:lvl7pPr marR="0" lvl="6"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7pPr>
            <a:lvl8pPr marR="0" lvl="7"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8pPr>
            <a:lvl9pPr marR="0" lvl="8"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9pPr>
          </a:lstStyle>
          <a:p>
            <a:r>
              <a:rPr lang="en-GB" dirty="0">
                <a:highlight>
                  <a:srgbClr val="FFFF00"/>
                </a:highlight>
              </a:rPr>
              <a:t>A Limited-Time Pilot Program to Shape the Future of PV Certification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16"/>
          <p:cNvSpPr txBox="1">
            <a:spLocks noGrp="1"/>
          </p:cNvSpPr>
          <p:nvPr>
            <p:ph type="sldNum" idx="12"/>
          </p:nvPr>
        </p:nvSpPr>
        <p:spPr>
          <a:xfrm>
            <a:off x="110931" y="4683696"/>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cs">
                <a:solidFill>
                  <a:schemeClr val="lt1"/>
                </a:solidFill>
              </a:rPr>
              <a:t>2</a:t>
            </a:fld>
            <a:endParaRPr dirty="0">
              <a:solidFill>
                <a:schemeClr val="lt1"/>
              </a:solidFill>
            </a:endParaRPr>
          </a:p>
        </p:txBody>
      </p:sp>
      <p:sp>
        <p:nvSpPr>
          <p:cNvPr id="135" name="Google Shape;135;p16"/>
          <p:cNvSpPr txBox="1"/>
          <p:nvPr/>
        </p:nvSpPr>
        <p:spPr>
          <a:xfrm>
            <a:off x="741350" y="297450"/>
            <a:ext cx="2786700" cy="3936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None/>
            </a:pPr>
            <a:r>
              <a:rPr lang="cs" b="1">
                <a:solidFill>
                  <a:schemeClr val="lt1"/>
                </a:solidFill>
                <a:latin typeface="IBM Plex Sans"/>
                <a:ea typeface="IBM Plex Sans"/>
                <a:cs typeface="IBM Plex Sans"/>
                <a:sym typeface="IBM Plex Sans"/>
              </a:rPr>
              <a:t>Content</a:t>
            </a:r>
            <a:endParaRPr sz="1400" b="1" dirty="0">
              <a:solidFill>
                <a:schemeClr val="lt1"/>
              </a:solidFill>
              <a:latin typeface="IBM Plex Sans"/>
              <a:ea typeface="IBM Plex Sans"/>
              <a:cs typeface="IBM Plex Sans"/>
              <a:sym typeface="IBM Plex Sans"/>
            </a:endParaRPr>
          </a:p>
        </p:txBody>
      </p:sp>
      <p:sp>
        <p:nvSpPr>
          <p:cNvPr id="136" name="Google Shape;136;p16"/>
          <p:cNvSpPr txBox="1">
            <a:spLocks noGrp="1"/>
          </p:cNvSpPr>
          <p:nvPr>
            <p:ph type="title"/>
          </p:nvPr>
        </p:nvSpPr>
        <p:spPr>
          <a:xfrm>
            <a:off x="741350" y="1100425"/>
            <a:ext cx="7400786" cy="2745300"/>
          </a:xfrm>
          <a:prstGeom prst="rect">
            <a:avLst/>
          </a:prstGeom>
        </p:spPr>
        <p:txBody>
          <a:bodyPr spcFirstLastPara="1" wrap="square" lIns="91425" tIns="91425" rIns="91425" bIns="91425" anchor="t" anchorCtr="0">
            <a:noAutofit/>
          </a:bodyPr>
          <a:lstStyle/>
          <a:p>
            <a:pPr lvl="0">
              <a:lnSpc>
                <a:spcPct val="200000"/>
              </a:lnSpc>
              <a:tabLst>
                <a:tab pos="3240088" algn="l"/>
              </a:tabLst>
            </a:pPr>
            <a:r>
              <a:rPr lang="en-GB" sz="1200" u="sng" dirty="0">
                <a:solidFill>
                  <a:schemeClr val="lt1"/>
                </a:solidFill>
                <a:latin typeface="IBM Plex Sans SemiBold" panose="020B0503050203000203" pitchFamily="34" charset="0"/>
              </a:rPr>
              <a:t>About</a:t>
            </a:r>
            <a:r>
              <a:rPr lang="en-GB" sz="1200" dirty="0">
                <a:solidFill>
                  <a:schemeClr val="lt1"/>
                </a:solidFill>
                <a:latin typeface="IBM Plex Sans SemiBold" panose="020B0503050203000203" pitchFamily="34" charset="0"/>
              </a:rPr>
              <a:t>	</a:t>
            </a:r>
            <a:r>
              <a:rPr lang="en-GB" sz="1200" u="sng" dirty="0">
                <a:solidFill>
                  <a:schemeClr val="lt1"/>
                </a:solidFill>
                <a:latin typeface="IBM Plex Sans SemiBold" panose="020B0503050203000203" pitchFamily="34" charset="0"/>
              </a:rPr>
              <a:t>3</a:t>
            </a:r>
            <a:br>
              <a:rPr lang="en-GB" sz="1200" u="sng" dirty="0">
                <a:solidFill>
                  <a:schemeClr val="lt1"/>
                </a:solidFill>
                <a:latin typeface="IBM Plex Sans SemiBold" panose="020B0503050203000203" pitchFamily="34" charset="0"/>
              </a:rPr>
            </a:br>
            <a:r>
              <a:rPr lang="en-GB" sz="1200" u="sng" dirty="0">
                <a:solidFill>
                  <a:schemeClr val="lt1"/>
                </a:solidFill>
                <a:latin typeface="IBM Plex Sans SemiBold" panose="020B0503050203000203" pitchFamily="34" charset="0"/>
              </a:rPr>
              <a:t>Certification process</a:t>
            </a:r>
            <a:r>
              <a:rPr lang="en-GB" sz="1200" dirty="0">
                <a:solidFill>
                  <a:schemeClr val="lt1"/>
                </a:solidFill>
                <a:latin typeface="IBM Plex Sans SemiBold" panose="020B0503050203000203" pitchFamily="34" charset="0"/>
              </a:rPr>
              <a:t>	</a:t>
            </a:r>
            <a:r>
              <a:rPr lang="en-GB" sz="1200" u="sng" dirty="0">
                <a:solidFill>
                  <a:schemeClr val="lt1"/>
                </a:solidFill>
                <a:latin typeface="IBM Plex Sans SemiBold" panose="020B0503050203000203" pitchFamily="34" charset="0"/>
              </a:rPr>
              <a:t>4</a:t>
            </a:r>
            <a:br>
              <a:rPr lang="en-GB" sz="1200" u="sng" dirty="0">
                <a:solidFill>
                  <a:schemeClr val="lt1"/>
                </a:solidFill>
                <a:latin typeface="IBM Plex Sans SemiBold" panose="020B0503050203000203" pitchFamily="34" charset="0"/>
              </a:rPr>
            </a:br>
            <a:r>
              <a:rPr lang="en-GB" sz="1200" u="sng" dirty="0">
                <a:solidFill>
                  <a:schemeClr val="lt1"/>
                </a:solidFill>
                <a:latin typeface="IBM Plex Sans SemiBold" panose="020B0503050203000203" pitchFamily="34" charset="0"/>
              </a:rPr>
              <a:t>Knowledge tested</a:t>
            </a:r>
            <a:r>
              <a:rPr lang="en-GB" sz="1200" dirty="0">
                <a:solidFill>
                  <a:schemeClr val="lt1"/>
                </a:solidFill>
                <a:latin typeface="IBM Plex Sans SemiBold" panose="020B0503050203000203" pitchFamily="34" charset="0"/>
              </a:rPr>
              <a:t>	</a:t>
            </a:r>
            <a:r>
              <a:rPr lang="en-GB" sz="1200" u="sng" dirty="0">
                <a:solidFill>
                  <a:schemeClr val="lt1"/>
                </a:solidFill>
                <a:latin typeface="IBM Plex Sans SemiBold" panose="020B0503050203000203" pitchFamily="34" charset="0"/>
              </a:rPr>
              <a:t>5</a:t>
            </a:r>
            <a:br>
              <a:rPr lang="en-GB" sz="1200" u="sng" dirty="0">
                <a:solidFill>
                  <a:schemeClr val="lt1"/>
                </a:solidFill>
                <a:latin typeface="IBM Plex Sans SemiBold" panose="020B0503050203000203" pitchFamily="34" charset="0"/>
              </a:rPr>
            </a:br>
            <a:r>
              <a:rPr lang="en-GB" sz="1200" u="sng" dirty="0">
                <a:solidFill>
                  <a:schemeClr val="lt1"/>
                </a:solidFill>
                <a:latin typeface="IBM Plex Sans SemiBold" panose="020B0503050203000203" pitchFamily="34" charset="0"/>
              </a:rPr>
              <a:t>Concept of levels</a:t>
            </a:r>
            <a:r>
              <a:rPr lang="en-GB" sz="1200" dirty="0">
                <a:solidFill>
                  <a:schemeClr val="lt1"/>
                </a:solidFill>
                <a:latin typeface="IBM Plex Sans SemiBold" panose="020B0503050203000203" pitchFamily="34" charset="0"/>
              </a:rPr>
              <a:t>	</a:t>
            </a:r>
            <a:r>
              <a:rPr lang="en-GB" sz="1200" u="sng" dirty="0">
                <a:solidFill>
                  <a:schemeClr val="lt1"/>
                </a:solidFill>
                <a:latin typeface="IBM Plex Sans SemiBold" panose="020B0503050203000203" pitchFamily="34" charset="0"/>
              </a:rPr>
              <a:t>6</a:t>
            </a:r>
            <a:br>
              <a:rPr lang="en-GB" sz="1200" u="sng" dirty="0">
                <a:solidFill>
                  <a:schemeClr val="lt1"/>
                </a:solidFill>
                <a:latin typeface="IBM Plex Sans SemiBold" panose="020B0503050203000203" pitchFamily="34" charset="0"/>
              </a:rPr>
            </a:br>
            <a:r>
              <a:rPr lang="en-GB" sz="1200" u="sng" dirty="0">
                <a:solidFill>
                  <a:schemeClr val="lt1"/>
                </a:solidFill>
                <a:latin typeface="IBM Plex Sans SemiBold" panose="020B0503050203000203" pitchFamily="34" charset="0"/>
              </a:rPr>
              <a:t>Types of questions</a:t>
            </a:r>
            <a:r>
              <a:rPr lang="en-GB" sz="1200" dirty="0">
                <a:solidFill>
                  <a:schemeClr val="lt1"/>
                </a:solidFill>
                <a:latin typeface="IBM Plex Sans SemiBold" panose="020B0503050203000203" pitchFamily="34" charset="0"/>
              </a:rPr>
              <a:t>	</a:t>
            </a:r>
            <a:r>
              <a:rPr lang="en-GB" sz="1200" u="sng" dirty="0">
                <a:solidFill>
                  <a:schemeClr val="lt1"/>
                </a:solidFill>
                <a:latin typeface="IBM Plex Sans SemiBold" panose="020B0503050203000203" pitchFamily="34" charset="0"/>
              </a:rPr>
              <a:t>7</a:t>
            </a:r>
            <a:br>
              <a:rPr lang="en-GB" sz="1200" u="sng" dirty="0">
                <a:solidFill>
                  <a:schemeClr val="lt1"/>
                </a:solidFill>
                <a:latin typeface="IBM Plex Sans SemiBold" panose="020B0503050203000203" pitchFamily="34" charset="0"/>
              </a:rPr>
            </a:br>
            <a:r>
              <a:rPr lang="en-GB" sz="1200" u="sng" dirty="0">
                <a:solidFill>
                  <a:schemeClr val="lt1"/>
                </a:solidFill>
                <a:latin typeface="IBM Plex Sans SemiBold" panose="020B0503050203000203" pitchFamily="34" charset="0"/>
              </a:rPr>
              <a:t>Our tips</a:t>
            </a:r>
            <a:r>
              <a:rPr lang="en-GB" sz="1200" dirty="0">
                <a:solidFill>
                  <a:schemeClr val="lt1"/>
                </a:solidFill>
                <a:latin typeface="IBM Plex Sans SemiBold" panose="020B0503050203000203" pitchFamily="34" charset="0"/>
              </a:rPr>
              <a:t>	</a:t>
            </a:r>
            <a:r>
              <a:rPr lang="en-GB" sz="1200" u="sng" dirty="0">
                <a:solidFill>
                  <a:schemeClr val="lt1"/>
                </a:solidFill>
                <a:latin typeface="IBM Plex Sans SemiBold" panose="020B0503050203000203" pitchFamily="34" charset="0"/>
              </a:rPr>
              <a:t>9</a:t>
            </a:r>
            <a:br>
              <a:rPr lang="en-GB" sz="1200" u="sng" dirty="0">
                <a:solidFill>
                  <a:schemeClr val="lt1"/>
                </a:solidFill>
                <a:latin typeface="IBM Plex Sans SemiBold" panose="020B0503050203000203" pitchFamily="34" charset="0"/>
              </a:rPr>
            </a:br>
            <a:r>
              <a:rPr lang="en-GB" sz="1200" u="sng" dirty="0">
                <a:solidFill>
                  <a:schemeClr val="lt1"/>
                </a:solidFill>
                <a:latin typeface="IBM Plex Sans SemiBold" panose="020B0503050203000203" pitchFamily="34" charset="0"/>
              </a:rPr>
              <a:t>Reference documents</a:t>
            </a:r>
            <a:r>
              <a:rPr lang="en-GB" sz="1200" dirty="0">
                <a:solidFill>
                  <a:schemeClr val="lt1"/>
                </a:solidFill>
                <a:latin typeface="IBM Plex Sans SemiBold" panose="020B0503050203000203" pitchFamily="34" charset="0"/>
              </a:rPr>
              <a:t>	</a:t>
            </a:r>
            <a:r>
              <a:rPr lang="en-GB" sz="1200" u="sng" dirty="0">
                <a:solidFill>
                  <a:schemeClr val="lt1"/>
                </a:solidFill>
                <a:latin typeface="IBM Plex Sans SemiBold" panose="020B0503050203000203" pitchFamily="34" charset="0"/>
              </a:rPr>
              <a:t>10</a:t>
            </a:r>
            <a:endParaRPr sz="1200" u="sng" dirty="0">
              <a:solidFill>
                <a:schemeClr val="lt1"/>
              </a:solidFill>
              <a:latin typeface="IBM Plex Sans SemiBold" panose="020B0503050203000203" pitchFamily="34" charset="0"/>
            </a:endParaRPr>
          </a:p>
        </p:txBody>
      </p:sp>
      <p:sp>
        <p:nvSpPr>
          <p:cNvPr id="2" name="Google Shape;401;p34">
            <a:extLst>
              <a:ext uri="{FF2B5EF4-FFF2-40B4-BE49-F238E27FC236}">
                <a16:creationId xmlns:a16="http://schemas.microsoft.com/office/drawing/2014/main" id="{96641AF6-208B-7654-A9E7-0E22E37FD745}"/>
              </a:ext>
            </a:extLst>
          </p:cNvPr>
          <p:cNvSpPr txBox="1">
            <a:spLocks noGrp="1"/>
          </p:cNvSpPr>
          <p:nvPr>
            <p:ph type="sldNum" idx="2"/>
          </p:nvPr>
        </p:nvSpPr>
        <p:spPr>
          <a:xfrm>
            <a:off x="5397910" y="4683700"/>
            <a:ext cx="3543187" cy="393600"/>
          </a:xfrm>
          <a:prstGeom prst="rect">
            <a:avLst/>
          </a:prstGeom>
        </p:spPr>
        <p:txBody>
          <a:bodyPr spcFirstLastPara="1" wrap="square" lIns="91425" tIns="91425" rIns="91425" bIns="91425" anchor="ctr" anchorCtr="0">
            <a:noAutofit/>
          </a:bodyPr>
          <a:lstStyle/>
          <a:p>
            <a:r>
              <a:rPr lang="en-GB" dirty="0"/>
              <a:t>A Limited-Time Pilot Program to Shape the Future of PV Certification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19" name="Rectangle 18">
            <a:extLst>
              <a:ext uri="{FF2B5EF4-FFF2-40B4-BE49-F238E27FC236}">
                <a16:creationId xmlns:a16="http://schemas.microsoft.com/office/drawing/2014/main" id="{671AE731-8672-C4B3-5D3C-3611B86A4C1C}"/>
              </a:ext>
            </a:extLst>
          </p:cNvPr>
          <p:cNvSpPr/>
          <p:nvPr/>
        </p:nvSpPr>
        <p:spPr>
          <a:xfrm>
            <a:off x="7452360" y="66200"/>
            <a:ext cx="1580709" cy="499061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Z"/>
          </a:p>
        </p:txBody>
      </p:sp>
      <p:pic>
        <p:nvPicPr>
          <p:cNvPr id="5" name="Picture 4" descr="Logo&#10;&#10;Description automatically generated">
            <a:extLst>
              <a:ext uri="{FF2B5EF4-FFF2-40B4-BE49-F238E27FC236}">
                <a16:creationId xmlns:a16="http://schemas.microsoft.com/office/drawing/2014/main" id="{D46BC23D-6BF9-54EB-524C-86CB0EB828D1}"/>
              </a:ext>
            </a:extLst>
          </p:cNvPr>
          <p:cNvPicPr>
            <a:picLocks noChangeAspect="1"/>
          </p:cNvPicPr>
          <p:nvPr/>
        </p:nvPicPr>
        <p:blipFill>
          <a:blip r:embed="rId3">
            <a:alphaModFix amt="40000"/>
          </a:blip>
          <a:stretch>
            <a:fillRect/>
          </a:stretch>
        </p:blipFill>
        <p:spPr>
          <a:xfrm>
            <a:off x="4794612" y="-984513"/>
            <a:ext cx="8698775" cy="8640000"/>
          </a:xfrm>
          <a:prstGeom prst="rect">
            <a:avLst/>
          </a:prstGeom>
        </p:spPr>
      </p:pic>
      <p:sp>
        <p:nvSpPr>
          <p:cNvPr id="241" name="Google Shape;241;p22"/>
          <p:cNvSpPr txBox="1">
            <a:spLocks noGrp="1"/>
          </p:cNvSpPr>
          <p:nvPr>
            <p:ph type="title" idx="4294967295"/>
          </p:nvPr>
        </p:nvSpPr>
        <p:spPr>
          <a:xfrm>
            <a:off x="719949" y="1482225"/>
            <a:ext cx="3629439" cy="2950438"/>
          </a:xfrm>
          <a:prstGeom prst="rect">
            <a:avLst/>
          </a:prstGeom>
          <a:solidFill>
            <a:srgbClr val="EFEFEF"/>
          </a:solidFill>
          <a:ln>
            <a:noFill/>
          </a:ln>
        </p:spPr>
        <p:txBody>
          <a:bodyPr spcFirstLastPara="1" wrap="square" lIns="91425" tIns="91425" rIns="91425" bIns="91425" anchor="t" anchorCtr="0">
            <a:noAutofit/>
          </a:bodyPr>
          <a:lstStyle/>
          <a:p>
            <a:pPr>
              <a:lnSpc>
                <a:spcPct val="130000"/>
              </a:lnSpc>
            </a:pPr>
            <a:r>
              <a:rPr lang="en-GB" sz="1050" dirty="0">
                <a:solidFill>
                  <a:srgbClr val="282C34"/>
                </a:solidFill>
              </a:rPr>
              <a:t>This certification covers the basic principles of pharmacovigilance, especially its practical use, and is intended for all health care occupations dealing with medicines, such as caregivers, nurses, or pharmacists.</a:t>
            </a:r>
            <a:br>
              <a:rPr lang="en-GB" sz="1050" dirty="0">
                <a:solidFill>
                  <a:srgbClr val="282C34"/>
                </a:solidFill>
              </a:rPr>
            </a:br>
            <a:br>
              <a:rPr lang="en-GB" sz="1050" dirty="0">
                <a:solidFill>
                  <a:srgbClr val="282C34"/>
                </a:solidFill>
              </a:rPr>
            </a:br>
            <a:r>
              <a:rPr lang="en-GB" sz="1050" dirty="0">
                <a:solidFill>
                  <a:srgbClr val="282C34"/>
                </a:solidFill>
              </a:rPr>
              <a:t>The candidate's knowledge is evaluated via an online AI proctored multiple-choice test, whose content is derived from the </a:t>
            </a:r>
            <a:r>
              <a:rPr lang="en-GB" sz="1050" dirty="0">
                <a:solidFill>
                  <a:srgbClr val="282C34"/>
                </a:solidFill>
                <a:hlinkClick r:id="rId4"/>
              </a:rPr>
              <a:t>competency standard for this role</a:t>
            </a:r>
            <a:r>
              <a:rPr lang="en-GB" sz="1050" dirty="0">
                <a:solidFill>
                  <a:srgbClr val="282C34"/>
                </a:solidFill>
              </a:rPr>
              <a:t>. </a:t>
            </a:r>
            <a:br>
              <a:rPr lang="en-GB" sz="1050" baseline="30000" dirty="0">
                <a:solidFill>
                  <a:srgbClr val="282C34"/>
                </a:solidFill>
              </a:rPr>
            </a:br>
            <a:br>
              <a:rPr lang="en-GB" sz="1050" dirty="0">
                <a:solidFill>
                  <a:srgbClr val="282C34"/>
                </a:solidFill>
              </a:rPr>
            </a:br>
            <a:r>
              <a:rPr lang="en-GB" sz="1050" dirty="0">
                <a:solidFill>
                  <a:srgbClr val="282C34"/>
                </a:solidFill>
              </a:rPr>
              <a:t>Number of questions: 30</a:t>
            </a:r>
            <a:br>
              <a:rPr lang="en-GB" sz="1050" dirty="0">
                <a:solidFill>
                  <a:srgbClr val="282C34"/>
                </a:solidFill>
              </a:rPr>
            </a:br>
            <a:r>
              <a:rPr lang="en-GB" sz="1050" dirty="0">
                <a:solidFill>
                  <a:srgbClr val="282C34"/>
                </a:solidFill>
              </a:rPr>
              <a:t>Length: 60 minutes</a:t>
            </a:r>
            <a:br>
              <a:rPr lang="en-GB" sz="1050" dirty="0">
                <a:solidFill>
                  <a:srgbClr val="282C34"/>
                </a:solidFill>
              </a:rPr>
            </a:br>
            <a:r>
              <a:rPr lang="en-GB" sz="1050" dirty="0">
                <a:solidFill>
                  <a:srgbClr val="282C34"/>
                </a:solidFill>
              </a:rPr>
              <a:t>Score needed to pass: 80%</a:t>
            </a:r>
            <a:br>
              <a:rPr lang="en-GB" sz="1050" dirty="0">
                <a:solidFill>
                  <a:srgbClr val="282C34"/>
                </a:solidFill>
              </a:rPr>
            </a:br>
            <a:r>
              <a:rPr lang="en-GB" sz="1050" dirty="0">
                <a:solidFill>
                  <a:srgbClr val="282C34"/>
                </a:solidFill>
              </a:rPr>
              <a:t>Number of attempts: 3</a:t>
            </a:r>
            <a:endParaRPr lang="en-GB" sz="1050" baseline="30000" dirty="0">
              <a:solidFill>
                <a:srgbClr val="282C34"/>
              </a:solidFill>
            </a:endParaRPr>
          </a:p>
        </p:txBody>
      </p:sp>
      <p:sp>
        <p:nvSpPr>
          <p:cNvPr id="242" name="Google Shape;242;p22"/>
          <p:cNvSpPr txBox="1">
            <a:spLocks noGrp="1"/>
          </p:cNvSpPr>
          <p:nvPr>
            <p:ph type="sldNum" idx="4294967295"/>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cs"/>
              <a:t>3</a:t>
            </a:fld>
            <a:endParaRPr dirty="0"/>
          </a:p>
        </p:txBody>
      </p:sp>
      <p:sp>
        <p:nvSpPr>
          <p:cNvPr id="243" name="Google Shape;243;p22"/>
          <p:cNvSpPr txBox="1">
            <a:spLocks noGrp="1"/>
          </p:cNvSpPr>
          <p:nvPr>
            <p:ph type="sldNum" idx="12"/>
          </p:nvPr>
        </p:nvSpPr>
        <p:spPr>
          <a:xfrm>
            <a:off x="110931" y="4683696"/>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cs"/>
              <a:t>3</a:t>
            </a:fld>
            <a:endParaRPr dirty="0"/>
          </a:p>
        </p:txBody>
      </p:sp>
      <p:sp>
        <p:nvSpPr>
          <p:cNvPr id="245" name="Google Shape;245;p22"/>
          <p:cNvSpPr txBox="1"/>
          <p:nvPr/>
        </p:nvSpPr>
        <p:spPr>
          <a:xfrm>
            <a:off x="741350" y="297450"/>
            <a:ext cx="4168500" cy="3936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None/>
            </a:pPr>
            <a:r>
              <a:rPr lang="cs" b="1">
                <a:solidFill>
                  <a:srgbClr val="51BEC7"/>
                </a:solidFill>
                <a:latin typeface="IBM Plex Sans"/>
                <a:ea typeface="IBM Plex Sans"/>
                <a:cs typeface="IBM Plex Sans"/>
                <a:sym typeface="IBM Plex Sans"/>
              </a:rPr>
              <a:t>About</a:t>
            </a:r>
            <a:endParaRPr sz="1400" b="1" dirty="0">
              <a:solidFill>
                <a:srgbClr val="51BEC7"/>
              </a:solidFill>
              <a:latin typeface="IBM Plex Sans"/>
              <a:ea typeface="IBM Plex Sans"/>
              <a:cs typeface="IBM Plex Sans"/>
              <a:sym typeface="IBM Plex Sans"/>
            </a:endParaRPr>
          </a:p>
        </p:txBody>
      </p:sp>
      <p:sp>
        <p:nvSpPr>
          <p:cNvPr id="246" name="Google Shape;246;p22"/>
          <p:cNvSpPr txBox="1">
            <a:spLocks noGrp="1"/>
          </p:cNvSpPr>
          <p:nvPr>
            <p:ph type="ctrTitle" idx="4294967295"/>
          </p:nvPr>
        </p:nvSpPr>
        <p:spPr>
          <a:xfrm rot="2235">
            <a:off x="719745" y="904002"/>
            <a:ext cx="3629255" cy="651889"/>
          </a:xfrm>
          <a:prstGeom prst="rect">
            <a:avLst/>
          </a:prstGeom>
          <a:solidFill>
            <a:srgbClr val="FFD560"/>
          </a:solidFill>
        </p:spPr>
        <p:txBody>
          <a:bodyPr spcFirstLastPara="1" wrap="square" lIns="91425" tIns="91425" rIns="91425" bIns="91425" anchor="t" anchorCtr="0">
            <a:noAutofit/>
          </a:bodyPr>
          <a:lstStyle/>
          <a:p>
            <a:pPr lvl="0">
              <a:lnSpc>
                <a:spcPct val="90000"/>
              </a:lnSpc>
            </a:pPr>
            <a:r>
              <a:rPr lang="en-GB" sz="1600" b="1" dirty="0"/>
              <a:t>A Limited-Time Pilot Program to Shape the Future of PV Certification</a:t>
            </a:r>
          </a:p>
        </p:txBody>
      </p:sp>
      <p:sp>
        <p:nvSpPr>
          <p:cNvPr id="256" name="Google Shape;256;p22"/>
          <p:cNvSpPr txBox="1">
            <a:spLocks noGrp="1"/>
          </p:cNvSpPr>
          <p:nvPr>
            <p:ph type="sldNum" idx="2"/>
          </p:nvPr>
        </p:nvSpPr>
        <p:spPr>
          <a:xfrm>
            <a:off x="929649" y="4683700"/>
            <a:ext cx="10530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cs" sz="700" b="1" u="sng" dirty="0">
                <a:solidFill>
                  <a:srgbClr val="FED460"/>
                </a:solidFill>
                <a:hlinkClick r:id="rId5" action="ppaction://hlinksldjump">
                  <a:extLst>
                    <a:ext uri="{A12FA001-AC4F-418D-AE19-62706E023703}">
                      <ahyp:hlinkClr xmlns:ahyp="http://schemas.microsoft.com/office/drawing/2018/hyperlinkcolor" val="tx"/>
                    </a:ext>
                  </a:extLst>
                </a:hlinkClick>
              </a:rPr>
              <a:t>Back to Content</a:t>
            </a:r>
            <a:endParaRPr sz="700" b="1" dirty="0">
              <a:solidFill>
                <a:srgbClr val="FED460"/>
              </a:solidFill>
            </a:endParaRPr>
          </a:p>
        </p:txBody>
      </p:sp>
      <p:sp>
        <p:nvSpPr>
          <p:cNvPr id="257" name="Google Shape;257;p22">
            <a:hlinkClick r:id="rId5" action="ppaction://hlinksldjump"/>
          </p:cNvPr>
          <p:cNvSpPr/>
          <p:nvPr/>
        </p:nvSpPr>
        <p:spPr>
          <a:xfrm flipH="1">
            <a:off x="790649" y="4806553"/>
            <a:ext cx="179700" cy="114600"/>
          </a:xfrm>
          <a:prstGeom prst="bentUpArrow">
            <a:avLst>
              <a:gd name="adj1" fmla="val 25000"/>
              <a:gd name="adj2" fmla="val 25000"/>
              <a:gd name="adj3" fmla="val 25000"/>
            </a:avLst>
          </a:prstGeom>
          <a:solidFill>
            <a:srgbClr val="FED4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 name="Google Shape;401;p34">
            <a:extLst>
              <a:ext uri="{FF2B5EF4-FFF2-40B4-BE49-F238E27FC236}">
                <a16:creationId xmlns:a16="http://schemas.microsoft.com/office/drawing/2014/main" id="{0C478E2E-9F8F-C599-0DB6-D1B001AD8729}"/>
              </a:ext>
            </a:extLst>
          </p:cNvPr>
          <p:cNvSpPr txBox="1">
            <a:spLocks/>
          </p:cNvSpPr>
          <p:nvPr/>
        </p:nvSpPr>
        <p:spPr>
          <a:xfrm>
            <a:off x="5397910" y="4683700"/>
            <a:ext cx="3543187" cy="393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1pPr>
            <a:lvl2pPr marR="0" lvl="1"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2pPr>
            <a:lvl3pPr marR="0" lvl="2"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3pPr>
            <a:lvl4pPr marR="0" lvl="3"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4pPr>
            <a:lvl5pPr marR="0" lvl="4"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5pPr>
            <a:lvl6pPr marR="0" lvl="5"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6pPr>
            <a:lvl7pPr marR="0" lvl="6"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7pPr>
            <a:lvl8pPr marR="0" lvl="7"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8pPr>
            <a:lvl9pPr marR="0" lvl="8"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9pPr>
          </a:lstStyle>
          <a:p>
            <a:r>
              <a:rPr lang="en-GB"/>
              <a:t>A Limited-Time Pilot Program to Shape the Future of PV Certification </a:t>
            </a:r>
            <a:endParaRPr lang="en-GB"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19" name="Rectangle 18">
            <a:extLst>
              <a:ext uri="{FF2B5EF4-FFF2-40B4-BE49-F238E27FC236}">
                <a16:creationId xmlns:a16="http://schemas.microsoft.com/office/drawing/2014/main" id="{671AE731-8672-C4B3-5D3C-3611B86A4C1C}"/>
              </a:ext>
            </a:extLst>
          </p:cNvPr>
          <p:cNvSpPr/>
          <p:nvPr/>
        </p:nvSpPr>
        <p:spPr>
          <a:xfrm>
            <a:off x="7452360" y="66200"/>
            <a:ext cx="1580709" cy="499061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241" name="Google Shape;241;p22"/>
          <p:cNvSpPr txBox="1">
            <a:spLocks noGrp="1"/>
          </p:cNvSpPr>
          <p:nvPr>
            <p:ph type="title" idx="4294967295"/>
          </p:nvPr>
        </p:nvSpPr>
        <p:spPr>
          <a:xfrm>
            <a:off x="741710" y="1894614"/>
            <a:ext cx="1384500" cy="2560800"/>
          </a:xfrm>
          <a:prstGeom prst="rect">
            <a:avLst/>
          </a:prstGeom>
          <a:solidFill>
            <a:srgbClr val="EFEFEF"/>
          </a:solidFill>
          <a:ln>
            <a:noFill/>
          </a:ln>
        </p:spPr>
        <p:txBody>
          <a:bodyPr spcFirstLastPara="1" wrap="square" lIns="91425" tIns="91425" rIns="91425" bIns="91425" anchor="t" anchorCtr="0">
            <a:noAutofit/>
          </a:bodyPr>
          <a:lstStyle/>
          <a:p>
            <a:pPr lvl="0">
              <a:lnSpc>
                <a:spcPct val="130000"/>
              </a:lnSpc>
            </a:pPr>
            <a:r>
              <a:rPr lang="en-GB" sz="800" dirty="0">
                <a:solidFill>
                  <a:srgbClr val="282C34"/>
                </a:solidFill>
              </a:rPr>
              <a:t>The registration is done using the </a:t>
            </a:r>
            <a:r>
              <a:rPr lang="en-GB" sz="800" dirty="0" err="1">
                <a:solidFill>
                  <a:srgbClr val="282C34"/>
                </a:solidFill>
              </a:rPr>
              <a:t>SpeedExam</a:t>
            </a:r>
            <a:r>
              <a:rPr lang="en-GB" sz="800" dirty="0">
                <a:solidFill>
                  <a:srgbClr val="282C34"/>
                </a:solidFill>
              </a:rPr>
              <a:t> testing platform via this </a:t>
            </a:r>
            <a:r>
              <a:rPr lang="en-GB" sz="800" dirty="0" err="1">
                <a:solidFill>
                  <a:srgbClr val="282C34"/>
                </a:solidFill>
              </a:rPr>
              <a:t>link:</a:t>
            </a:r>
            <a:r>
              <a:rPr lang="en-GB" sz="800" dirty="0" err="1">
                <a:solidFill>
                  <a:srgbClr val="282C34"/>
                </a:solidFill>
                <a:hlinkClick r:id="rId3"/>
              </a:rPr>
              <a:t>https</a:t>
            </a:r>
            <a:r>
              <a:rPr lang="en-GB" sz="800" dirty="0">
                <a:solidFill>
                  <a:srgbClr val="282C34"/>
                </a:solidFill>
                <a:hlinkClick r:id="rId3"/>
              </a:rPr>
              <a:t>://candidate.speedexam.net/signin.aspx?site=ipv</a:t>
            </a:r>
            <a:br>
              <a:rPr lang="en-GB" sz="800" dirty="0">
                <a:solidFill>
                  <a:srgbClr val="282C34"/>
                </a:solidFill>
              </a:rPr>
            </a:br>
            <a:r>
              <a:rPr lang="en-GB" sz="800" dirty="0">
                <a:solidFill>
                  <a:srgbClr val="282C34"/>
                </a:solidFill>
              </a:rPr>
              <a:t>During the registration, you will be asked to provide your name (this will appear on the certificate), a functional email address and select your group – the certification you are interested in. </a:t>
            </a:r>
          </a:p>
        </p:txBody>
      </p:sp>
      <p:sp>
        <p:nvSpPr>
          <p:cNvPr id="242" name="Google Shape;242;p22"/>
          <p:cNvSpPr txBox="1">
            <a:spLocks noGrp="1"/>
          </p:cNvSpPr>
          <p:nvPr>
            <p:ph type="sldNum" idx="4294967295"/>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cs"/>
              <a:t>4</a:t>
            </a:fld>
            <a:endParaRPr/>
          </a:p>
        </p:txBody>
      </p:sp>
      <p:sp>
        <p:nvSpPr>
          <p:cNvPr id="243" name="Google Shape;243;p22"/>
          <p:cNvSpPr txBox="1">
            <a:spLocks noGrp="1"/>
          </p:cNvSpPr>
          <p:nvPr>
            <p:ph type="sldNum" idx="12"/>
          </p:nvPr>
        </p:nvSpPr>
        <p:spPr>
          <a:xfrm>
            <a:off x="110931" y="4683696"/>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cs"/>
              <a:t>4</a:t>
            </a:fld>
            <a:endParaRPr/>
          </a:p>
        </p:txBody>
      </p:sp>
      <p:sp>
        <p:nvSpPr>
          <p:cNvPr id="245" name="Google Shape;245;p22"/>
          <p:cNvSpPr txBox="1"/>
          <p:nvPr/>
        </p:nvSpPr>
        <p:spPr>
          <a:xfrm>
            <a:off x="741350" y="297450"/>
            <a:ext cx="4168500" cy="3936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None/>
            </a:pPr>
            <a:r>
              <a:rPr lang="cs" b="1">
                <a:solidFill>
                  <a:srgbClr val="51BEC7"/>
                </a:solidFill>
                <a:latin typeface="IBM Plex Sans"/>
                <a:ea typeface="IBM Plex Sans"/>
                <a:cs typeface="IBM Plex Sans"/>
                <a:sym typeface="IBM Plex Sans"/>
              </a:rPr>
              <a:t>Certification process</a:t>
            </a:r>
            <a:endParaRPr sz="1400" b="1">
              <a:solidFill>
                <a:srgbClr val="51BEC7"/>
              </a:solidFill>
              <a:latin typeface="IBM Plex Sans"/>
              <a:ea typeface="IBM Plex Sans"/>
              <a:cs typeface="IBM Plex Sans"/>
              <a:sym typeface="IBM Plex Sans"/>
            </a:endParaRPr>
          </a:p>
        </p:txBody>
      </p:sp>
      <p:sp>
        <p:nvSpPr>
          <p:cNvPr id="246" name="Google Shape;246;p22"/>
          <p:cNvSpPr txBox="1">
            <a:spLocks noGrp="1"/>
          </p:cNvSpPr>
          <p:nvPr>
            <p:ph type="ctrTitle" idx="4294967295"/>
          </p:nvPr>
        </p:nvSpPr>
        <p:spPr>
          <a:xfrm rot="2235">
            <a:off x="741534" y="1315662"/>
            <a:ext cx="1384500" cy="565800"/>
          </a:xfrm>
          <a:prstGeom prst="rect">
            <a:avLst/>
          </a:prstGeom>
          <a:solidFill>
            <a:srgbClr val="CCCCCC"/>
          </a:solidFill>
        </p:spPr>
        <p:txBody>
          <a:bodyPr spcFirstLastPara="1" wrap="square" lIns="91425" tIns="91425" rIns="91425" bIns="91425" anchor="t" anchorCtr="0">
            <a:noAutofit/>
          </a:bodyPr>
          <a:lstStyle/>
          <a:p>
            <a:pPr marL="0" lvl="0" indent="0" algn="l" rtl="0">
              <a:lnSpc>
                <a:spcPct val="90000"/>
              </a:lnSpc>
              <a:spcBef>
                <a:spcPts val="0"/>
              </a:spcBef>
              <a:spcAft>
                <a:spcPts val="0"/>
              </a:spcAft>
              <a:buNone/>
            </a:pPr>
            <a:r>
              <a:rPr lang="cs" sz="1000" b="1"/>
              <a:t>Registration</a:t>
            </a:r>
            <a:endParaRPr sz="1000" b="1"/>
          </a:p>
        </p:txBody>
      </p:sp>
      <p:sp>
        <p:nvSpPr>
          <p:cNvPr id="247" name="Google Shape;247;p22"/>
          <p:cNvSpPr txBox="1">
            <a:spLocks noGrp="1"/>
          </p:cNvSpPr>
          <p:nvPr>
            <p:ph type="title" idx="4294967295"/>
          </p:nvPr>
        </p:nvSpPr>
        <p:spPr>
          <a:xfrm>
            <a:off x="2253466" y="1894614"/>
            <a:ext cx="1384500" cy="2560800"/>
          </a:xfrm>
          <a:prstGeom prst="rect">
            <a:avLst/>
          </a:prstGeom>
          <a:solidFill>
            <a:srgbClr val="EFEFEF"/>
          </a:solidFill>
          <a:ln>
            <a:noFill/>
          </a:ln>
        </p:spPr>
        <p:txBody>
          <a:bodyPr spcFirstLastPara="1" wrap="square" lIns="91425" tIns="91425" rIns="91425" bIns="91425" anchor="t" anchorCtr="0">
            <a:noAutofit/>
          </a:bodyPr>
          <a:lstStyle/>
          <a:p>
            <a:pPr lvl="0">
              <a:lnSpc>
                <a:spcPct val="130000"/>
              </a:lnSpc>
            </a:pPr>
            <a:r>
              <a:rPr lang="cs" sz="800">
                <a:solidFill>
                  <a:srgbClr val="282C34"/>
                </a:solidFill>
              </a:rPr>
              <a:t>All mandatory prerequisites are checked prior to the admission to the certification process via CV screening. You might be asked to provide further proofs on an individual basis (e.g., job descriptions, proof of employment, copies of documents, training records or recommendation letters).</a:t>
            </a:r>
            <a:endParaRPr sz="800" baseline="30000">
              <a:solidFill>
                <a:srgbClr val="282C34"/>
              </a:solidFill>
            </a:endParaRPr>
          </a:p>
        </p:txBody>
      </p:sp>
      <p:sp>
        <p:nvSpPr>
          <p:cNvPr id="248" name="Google Shape;248;p22"/>
          <p:cNvSpPr txBox="1">
            <a:spLocks noGrp="1"/>
          </p:cNvSpPr>
          <p:nvPr>
            <p:ph type="ctrTitle" idx="4294967295"/>
          </p:nvPr>
        </p:nvSpPr>
        <p:spPr>
          <a:xfrm rot="2980">
            <a:off x="2253210" y="1315814"/>
            <a:ext cx="1384501" cy="565800"/>
          </a:xfrm>
          <a:prstGeom prst="rect">
            <a:avLst/>
          </a:prstGeom>
          <a:solidFill>
            <a:srgbClr val="FFD560"/>
          </a:solidFill>
        </p:spPr>
        <p:txBody>
          <a:bodyPr spcFirstLastPara="1" wrap="square" lIns="91425" tIns="91425" rIns="91425" bIns="91425" anchor="t" anchorCtr="0">
            <a:noAutofit/>
          </a:bodyPr>
          <a:lstStyle/>
          <a:p>
            <a:pPr>
              <a:lnSpc>
                <a:spcPct val="90000"/>
              </a:lnSpc>
            </a:pPr>
            <a:r>
              <a:rPr lang="en-GB" sz="1000" b="1"/>
              <a:t>Prerequisites check</a:t>
            </a:r>
            <a:br>
              <a:rPr lang="en-GB" sz="1000" b="1"/>
            </a:br>
            <a:endParaRPr sz="1000" b="1"/>
          </a:p>
        </p:txBody>
      </p:sp>
      <p:sp>
        <p:nvSpPr>
          <p:cNvPr id="249" name="Google Shape;249;p22"/>
          <p:cNvSpPr txBox="1">
            <a:spLocks noGrp="1"/>
          </p:cNvSpPr>
          <p:nvPr>
            <p:ph type="title" idx="4294967295"/>
          </p:nvPr>
        </p:nvSpPr>
        <p:spPr>
          <a:xfrm>
            <a:off x="3765223" y="1894614"/>
            <a:ext cx="1384500" cy="2560800"/>
          </a:xfrm>
          <a:prstGeom prst="rect">
            <a:avLst/>
          </a:prstGeom>
          <a:solidFill>
            <a:srgbClr val="EFEFEF"/>
          </a:solidFill>
          <a:ln>
            <a:noFill/>
          </a:ln>
        </p:spPr>
        <p:txBody>
          <a:bodyPr spcFirstLastPara="1" wrap="square" lIns="91425" tIns="91425" rIns="91425" bIns="91425" anchor="t" anchorCtr="0">
            <a:noAutofit/>
          </a:bodyPr>
          <a:lstStyle/>
          <a:p>
            <a:pPr>
              <a:lnSpc>
                <a:spcPct val="130000"/>
              </a:lnSpc>
            </a:pPr>
            <a:r>
              <a:rPr lang="en-GB" sz="800">
                <a:solidFill>
                  <a:srgbClr val="282C34"/>
                </a:solidFill>
              </a:rPr>
              <a:t>Once your registration has been approved, you will be able to access the platform and purchase the desired certification. The payment can be made with credit / debit card or your PayPal account.</a:t>
            </a:r>
            <a:br>
              <a:rPr lang="en-GB" sz="800">
                <a:solidFill>
                  <a:srgbClr val="282C34"/>
                </a:solidFill>
              </a:rPr>
            </a:br>
            <a:r>
              <a:rPr lang="en-GB" sz="800">
                <a:solidFill>
                  <a:srgbClr val="282C34"/>
                </a:solidFill>
              </a:rPr>
              <a:t>Upon successful payment, you will receive a confirmation and now have 365 days to take the exam.</a:t>
            </a:r>
            <a:br>
              <a:rPr lang="en-GB" sz="800">
                <a:solidFill>
                  <a:srgbClr val="282C34"/>
                </a:solidFill>
              </a:rPr>
            </a:br>
            <a:br>
              <a:rPr lang="cs-CZ" sz="800">
                <a:solidFill>
                  <a:srgbClr val="282C34"/>
                </a:solidFill>
              </a:rPr>
            </a:br>
            <a:endParaRPr sz="800">
              <a:solidFill>
                <a:srgbClr val="282C34"/>
              </a:solidFill>
            </a:endParaRPr>
          </a:p>
        </p:txBody>
      </p:sp>
      <p:sp>
        <p:nvSpPr>
          <p:cNvPr id="250" name="Google Shape;250;p22"/>
          <p:cNvSpPr txBox="1">
            <a:spLocks noGrp="1"/>
          </p:cNvSpPr>
          <p:nvPr>
            <p:ph type="ctrTitle" idx="4294967295"/>
          </p:nvPr>
        </p:nvSpPr>
        <p:spPr>
          <a:xfrm rot="2235">
            <a:off x="3765110" y="1315639"/>
            <a:ext cx="1384500" cy="565800"/>
          </a:xfrm>
          <a:prstGeom prst="rect">
            <a:avLst/>
          </a:prstGeom>
          <a:solidFill>
            <a:srgbClr val="50BEC8"/>
          </a:solidFill>
        </p:spPr>
        <p:txBody>
          <a:bodyPr spcFirstLastPara="1" wrap="square" lIns="91425" tIns="91425" rIns="91425" bIns="91425" anchor="t" anchorCtr="0">
            <a:noAutofit/>
          </a:bodyPr>
          <a:lstStyle/>
          <a:p>
            <a:pPr>
              <a:lnSpc>
                <a:spcPct val="90000"/>
              </a:lnSpc>
            </a:pPr>
            <a:r>
              <a:rPr lang="en-GB" sz="1000" b="1"/>
              <a:t>Certification purchase</a:t>
            </a:r>
            <a:br>
              <a:rPr lang="en-GB" sz="1000" b="1"/>
            </a:br>
            <a:endParaRPr sz="1000" b="1"/>
          </a:p>
        </p:txBody>
      </p:sp>
      <p:sp>
        <p:nvSpPr>
          <p:cNvPr id="251" name="Google Shape;251;p22"/>
          <p:cNvSpPr txBox="1">
            <a:spLocks noGrp="1"/>
          </p:cNvSpPr>
          <p:nvPr>
            <p:ph type="title" idx="4294967295"/>
          </p:nvPr>
        </p:nvSpPr>
        <p:spPr>
          <a:xfrm>
            <a:off x="5276979" y="1894614"/>
            <a:ext cx="1384500" cy="2560800"/>
          </a:xfrm>
          <a:prstGeom prst="rect">
            <a:avLst/>
          </a:prstGeom>
          <a:solidFill>
            <a:srgbClr val="EFEFEF"/>
          </a:solidFill>
          <a:ln>
            <a:noFill/>
          </a:ln>
        </p:spPr>
        <p:txBody>
          <a:bodyPr spcFirstLastPara="1" wrap="square" lIns="91425" tIns="91425" rIns="91425" bIns="91425" anchor="t" anchorCtr="0">
            <a:noAutofit/>
          </a:bodyPr>
          <a:lstStyle/>
          <a:p>
            <a:pPr>
              <a:lnSpc>
                <a:spcPct val="130000"/>
              </a:lnSpc>
            </a:pPr>
            <a:r>
              <a:rPr lang="en-GB" sz="800">
                <a:solidFill>
                  <a:srgbClr val="282C34"/>
                </a:solidFill>
              </a:rPr>
              <a:t>The candidate's general and specific knowledge is evaluated via an online, AI proctored multiple-choice test. Unusual behaviour, such as minimizing the browser, taking a screenshot, another face or mobile phone detected, etc. is automatically evaluated and the exam may be terminated in case of severe breach.</a:t>
            </a:r>
            <a:br>
              <a:rPr lang="en-GB" sz="800">
                <a:solidFill>
                  <a:srgbClr val="282C34"/>
                </a:solidFill>
              </a:rPr>
            </a:br>
            <a:endParaRPr sz="800">
              <a:solidFill>
                <a:srgbClr val="282C34"/>
              </a:solidFill>
            </a:endParaRPr>
          </a:p>
        </p:txBody>
      </p:sp>
      <p:sp>
        <p:nvSpPr>
          <p:cNvPr id="252" name="Google Shape;252;p22"/>
          <p:cNvSpPr txBox="1">
            <a:spLocks noGrp="1"/>
          </p:cNvSpPr>
          <p:nvPr>
            <p:ph type="ctrTitle" idx="4294967295"/>
          </p:nvPr>
        </p:nvSpPr>
        <p:spPr>
          <a:xfrm rot="2228">
            <a:off x="5272847" y="1315639"/>
            <a:ext cx="1388400" cy="565800"/>
          </a:xfrm>
          <a:prstGeom prst="rect">
            <a:avLst/>
          </a:prstGeom>
          <a:solidFill>
            <a:srgbClr val="666666"/>
          </a:solidFill>
        </p:spPr>
        <p:txBody>
          <a:bodyPr spcFirstLastPara="1" wrap="square" lIns="91425" tIns="91425" rIns="91425" bIns="91425" anchor="t" anchorCtr="0">
            <a:noAutofit/>
          </a:bodyPr>
          <a:lstStyle/>
          <a:p>
            <a:pPr>
              <a:lnSpc>
                <a:spcPct val="90000"/>
              </a:lnSpc>
            </a:pPr>
            <a:r>
              <a:rPr lang="en-GB" sz="1000" b="1"/>
              <a:t>Taking the test</a:t>
            </a:r>
            <a:br>
              <a:rPr lang="en-GB" sz="1000" b="1"/>
            </a:br>
            <a:endParaRPr sz="1000" b="1"/>
          </a:p>
        </p:txBody>
      </p:sp>
      <p:sp>
        <p:nvSpPr>
          <p:cNvPr id="253" name="Google Shape;253;p22"/>
          <p:cNvSpPr txBox="1">
            <a:spLocks noGrp="1"/>
          </p:cNvSpPr>
          <p:nvPr>
            <p:ph type="title" idx="4294967295"/>
          </p:nvPr>
        </p:nvSpPr>
        <p:spPr>
          <a:xfrm>
            <a:off x="6788735" y="1894614"/>
            <a:ext cx="1384500" cy="2560800"/>
          </a:xfrm>
          <a:prstGeom prst="rect">
            <a:avLst/>
          </a:prstGeom>
          <a:solidFill>
            <a:srgbClr val="EFEFEF"/>
          </a:solidFill>
          <a:ln>
            <a:noFill/>
          </a:ln>
        </p:spPr>
        <p:txBody>
          <a:bodyPr spcFirstLastPara="1" wrap="square" lIns="91425" tIns="91425" rIns="91425" bIns="91425" anchor="t" anchorCtr="0">
            <a:noAutofit/>
          </a:bodyPr>
          <a:lstStyle/>
          <a:p>
            <a:pPr>
              <a:lnSpc>
                <a:spcPct val="115000"/>
              </a:lnSpc>
            </a:pPr>
            <a:r>
              <a:rPr lang="en-GB" sz="800" dirty="0">
                <a:solidFill>
                  <a:srgbClr val="282C34"/>
                </a:solidFill>
              </a:rPr>
              <a:t>Once you have successfully passed all the parts of the examination, a certificate will be issued to you. You can download it as a PDF directly from the testing platform. The validity of the certificate is 3 years and counts from the day the certificate was issued. </a:t>
            </a:r>
          </a:p>
        </p:txBody>
      </p:sp>
      <p:sp>
        <p:nvSpPr>
          <p:cNvPr id="254" name="Google Shape;254;p22"/>
          <p:cNvSpPr txBox="1">
            <a:spLocks noGrp="1"/>
          </p:cNvSpPr>
          <p:nvPr>
            <p:ph type="ctrTitle" idx="4294967295"/>
          </p:nvPr>
        </p:nvSpPr>
        <p:spPr>
          <a:xfrm rot="2228">
            <a:off x="6784735" y="1315639"/>
            <a:ext cx="1388400" cy="565800"/>
          </a:xfrm>
          <a:prstGeom prst="rect">
            <a:avLst/>
          </a:prstGeom>
          <a:solidFill>
            <a:srgbClr val="D9D9D9"/>
          </a:solidFill>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cs" sz="1000" b="1" dirty="0">
                <a:solidFill>
                  <a:srgbClr val="282C34"/>
                </a:solidFill>
              </a:rPr>
              <a:t>Certificate issued</a:t>
            </a:r>
            <a:endParaRPr sz="1000" b="1" dirty="0">
              <a:solidFill>
                <a:srgbClr val="282C34"/>
              </a:solidFill>
            </a:endParaRPr>
          </a:p>
        </p:txBody>
      </p:sp>
      <p:sp>
        <p:nvSpPr>
          <p:cNvPr id="256" name="Google Shape;256;p22"/>
          <p:cNvSpPr txBox="1">
            <a:spLocks noGrp="1"/>
          </p:cNvSpPr>
          <p:nvPr>
            <p:ph type="sldNum" idx="2"/>
          </p:nvPr>
        </p:nvSpPr>
        <p:spPr>
          <a:xfrm>
            <a:off x="929649" y="4683700"/>
            <a:ext cx="10530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cs" sz="700" b="1" u="sng" dirty="0">
                <a:solidFill>
                  <a:srgbClr val="FED460"/>
                </a:solidFill>
                <a:hlinkClick r:id="rId4" action="ppaction://hlinksldjump">
                  <a:extLst>
                    <a:ext uri="{A12FA001-AC4F-418D-AE19-62706E023703}">
                      <ahyp:hlinkClr xmlns:ahyp="http://schemas.microsoft.com/office/drawing/2018/hyperlinkcolor" val="tx"/>
                    </a:ext>
                  </a:extLst>
                </a:hlinkClick>
              </a:rPr>
              <a:t>Back to Content</a:t>
            </a:r>
            <a:endParaRPr sz="700" b="1" dirty="0">
              <a:solidFill>
                <a:srgbClr val="FED460"/>
              </a:solidFill>
            </a:endParaRPr>
          </a:p>
        </p:txBody>
      </p:sp>
      <p:sp>
        <p:nvSpPr>
          <p:cNvPr id="257" name="Google Shape;257;p22">
            <a:hlinkClick r:id="rId4" action="ppaction://hlinksldjump"/>
          </p:cNvPr>
          <p:cNvSpPr/>
          <p:nvPr/>
        </p:nvSpPr>
        <p:spPr>
          <a:xfrm flipH="1">
            <a:off x="790649" y="4806553"/>
            <a:ext cx="179700" cy="114600"/>
          </a:xfrm>
          <a:prstGeom prst="bentUpArrow">
            <a:avLst>
              <a:gd name="adj1" fmla="val 25000"/>
              <a:gd name="adj2" fmla="val 25000"/>
              <a:gd name="adj3" fmla="val 25000"/>
            </a:avLst>
          </a:prstGeom>
          <a:solidFill>
            <a:srgbClr val="FED4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Google Shape;401;p34">
            <a:extLst>
              <a:ext uri="{FF2B5EF4-FFF2-40B4-BE49-F238E27FC236}">
                <a16:creationId xmlns:a16="http://schemas.microsoft.com/office/drawing/2014/main" id="{32731366-EB12-9629-B19A-3534B41576EC}"/>
              </a:ext>
            </a:extLst>
          </p:cNvPr>
          <p:cNvSpPr txBox="1">
            <a:spLocks/>
          </p:cNvSpPr>
          <p:nvPr/>
        </p:nvSpPr>
        <p:spPr>
          <a:xfrm>
            <a:off x="5397910" y="4683700"/>
            <a:ext cx="3543187" cy="393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1pPr>
            <a:lvl2pPr marR="0" lvl="1"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2pPr>
            <a:lvl3pPr marR="0" lvl="2"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3pPr>
            <a:lvl4pPr marR="0" lvl="3"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4pPr>
            <a:lvl5pPr marR="0" lvl="4"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5pPr>
            <a:lvl6pPr marR="0" lvl="5"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6pPr>
            <a:lvl7pPr marR="0" lvl="6"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7pPr>
            <a:lvl8pPr marR="0" lvl="7"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8pPr>
            <a:lvl9pPr marR="0" lvl="8"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9pPr>
          </a:lstStyle>
          <a:p>
            <a:r>
              <a:rPr lang="en-GB"/>
              <a:t>A Limited-Time Pilot Program to Shape the Future of PV Certification </a:t>
            </a:r>
            <a:endParaRPr lang="en-GB"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9" name="Rectangle 8">
            <a:extLst>
              <a:ext uri="{FF2B5EF4-FFF2-40B4-BE49-F238E27FC236}">
                <a16:creationId xmlns:a16="http://schemas.microsoft.com/office/drawing/2014/main" id="{984AF6CA-3772-72A2-48C4-0200D33FAD64}"/>
              </a:ext>
            </a:extLst>
          </p:cNvPr>
          <p:cNvSpPr/>
          <p:nvPr/>
        </p:nvSpPr>
        <p:spPr>
          <a:xfrm>
            <a:off x="7440449" y="76441"/>
            <a:ext cx="1580709" cy="499061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399" name="Google Shape;399;p34"/>
          <p:cNvSpPr txBox="1">
            <a:spLocks noGrp="1"/>
          </p:cNvSpPr>
          <p:nvPr>
            <p:ph type="sldNum" idx="4294967295"/>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cs"/>
              <a:t>5</a:t>
            </a:fld>
            <a:endParaRPr/>
          </a:p>
        </p:txBody>
      </p:sp>
      <p:sp>
        <p:nvSpPr>
          <p:cNvPr id="400" name="Google Shape;400;p34"/>
          <p:cNvSpPr txBox="1">
            <a:spLocks noGrp="1"/>
          </p:cNvSpPr>
          <p:nvPr>
            <p:ph type="sldNum" idx="12"/>
          </p:nvPr>
        </p:nvSpPr>
        <p:spPr>
          <a:xfrm>
            <a:off x="110931" y="4683696"/>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cs"/>
              <a:t>5</a:t>
            </a:fld>
            <a:endParaRPr/>
          </a:p>
        </p:txBody>
      </p:sp>
      <p:sp>
        <p:nvSpPr>
          <p:cNvPr id="401" name="Google Shape;401;p34"/>
          <p:cNvSpPr txBox="1">
            <a:spLocks noGrp="1"/>
          </p:cNvSpPr>
          <p:nvPr>
            <p:ph type="sldNum" idx="2"/>
          </p:nvPr>
        </p:nvSpPr>
        <p:spPr>
          <a:xfrm>
            <a:off x="5397910" y="4683700"/>
            <a:ext cx="3543187" cy="393600"/>
          </a:xfrm>
          <a:prstGeom prst="rect">
            <a:avLst/>
          </a:prstGeom>
        </p:spPr>
        <p:txBody>
          <a:bodyPr spcFirstLastPara="1" wrap="square" lIns="91425" tIns="91425" rIns="91425" bIns="91425" anchor="ctr" anchorCtr="0">
            <a:noAutofit/>
          </a:bodyPr>
          <a:lstStyle/>
          <a:p>
            <a:r>
              <a:rPr lang="en-GB" dirty="0"/>
              <a:t>A Limited-Time Pilot Program to Shape the Future of PV Certification </a:t>
            </a:r>
          </a:p>
        </p:txBody>
      </p:sp>
      <p:sp>
        <p:nvSpPr>
          <p:cNvPr id="402" name="Google Shape;402;p34"/>
          <p:cNvSpPr txBox="1"/>
          <p:nvPr/>
        </p:nvSpPr>
        <p:spPr>
          <a:xfrm>
            <a:off x="741350" y="297450"/>
            <a:ext cx="2786700" cy="3936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None/>
            </a:pPr>
            <a:r>
              <a:rPr lang="cs" b="1">
                <a:solidFill>
                  <a:srgbClr val="51BEC7"/>
                </a:solidFill>
                <a:latin typeface="IBM Plex Sans"/>
                <a:ea typeface="IBM Plex Sans"/>
                <a:cs typeface="IBM Plex Sans"/>
                <a:sym typeface="IBM Plex Sans"/>
              </a:rPr>
              <a:t>Knowledge tested</a:t>
            </a:r>
            <a:endParaRPr sz="1400" b="1">
              <a:solidFill>
                <a:srgbClr val="51BEC7"/>
              </a:solidFill>
              <a:latin typeface="IBM Plex Sans"/>
              <a:ea typeface="IBM Plex Sans"/>
              <a:cs typeface="IBM Plex Sans"/>
              <a:sym typeface="IBM Plex Sans"/>
            </a:endParaRPr>
          </a:p>
        </p:txBody>
      </p:sp>
      <p:graphicFrame>
        <p:nvGraphicFramePr>
          <p:cNvPr id="403" name="Google Shape;403;p34"/>
          <p:cNvGraphicFramePr/>
          <p:nvPr>
            <p:extLst>
              <p:ext uri="{D42A27DB-BD31-4B8C-83A1-F6EECF244321}">
                <p14:modId xmlns:p14="http://schemas.microsoft.com/office/powerpoint/2010/main" val="3333676811"/>
              </p:ext>
            </p:extLst>
          </p:nvPr>
        </p:nvGraphicFramePr>
        <p:xfrm>
          <a:off x="741350" y="1082646"/>
          <a:ext cx="7471550" cy="2359752"/>
        </p:xfrm>
        <a:graphic>
          <a:graphicData uri="http://schemas.openxmlformats.org/drawingml/2006/table">
            <a:tbl>
              <a:tblPr>
                <a:noFill/>
                <a:tableStyleId>{800F2C41-7749-4748-9D16-FDAF05923D0A}</a:tableStyleId>
              </a:tblPr>
              <a:tblGrid>
                <a:gridCol w="380000">
                  <a:extLst>
                    <a:ext uri="{9D8B030D-6E8A-4147-A177-3AD203B41FA5}">
                      <a16:colId xmlns:a16="http://schemas.microsoft.com/office/drawing/2014/main" val="20000"/>
                    </a:ext>
                  </a:extLst>
                </a:gridCol>
                <a:gridCol w="6179500">
                  <a:extLst>
                    <a:ext uri="{9D8B030D-6E8A-4147-A177-3AD203B41FA5}">
                      <a16:colId xmlns:a16="http://schemas.microsoft.com/office/drawing/2014/main" val="20001"/>
                    </a:ext>
                  </a:extLst>
                </a:gridCol>
                <a:gridCol w="912050">
                  <a:extLst>
                    <a:ext uri="{9D8B030D-6E8A-4147-A177-3AD203B41FA5}">
                      <a16:colId xmlns:a16="http://schemas.microsoft.com/office/drawing/2014/main" val="20002"/>
                    </a:ext>
                  </a:extLst>
                </a:gridCol>
              </a:tblGrid>
              <a:tr h="251700">
                <a:tc>
                  <a:txBody>
                    <a:bodyPr/>
                    <a:lstStyle/>
                    <a:p>
                      <a:pPr marL="0" lvl="0" indent="0" algn="l" rtl="0">
                        <a:lnSpc>
                          <a:spcPct val="115000"/>
                        </a:lnSpc>
                        <a:spcBef>
                          <a:spcPts val="0"/>
                        </a:spcBef>
                        <a:spcAft>
                          <a:spcPts val="600"/>
                        </a:spcAft>
                        <a:buNone/>
                      </a:pPr>
                      <a:endParaRPr sz="800" b="1">
                        <a:solidFill>
                          <a:srgbClr val="282C34"/>
                        </a:solidFill>
                        <a:latin typeface="IBM Plex Sans"/>
                        <a:ea typeface="IBM Plex Sans"/>
                        <a:cs typeface="IBM Plex Sans"/>
                        <a:sym typeface="IBM Plex Sans"/>
                      </a:endParaRPr>
                    </a:p>
                  </a:txBody>
                  <a:tcPr marL="90000" marR="90000" marT="72000" marB="72000">
                    <a:lnL w="9525" cap="flat" cmpd="sng">
                      <a:solidFill>
                        <a:srgbClr val="51BEC7">
                          <a:alpha val="0"/>
                        </a:srgbClr>
                      </a:solidFill>
                      <a:prstDash val="solid"/>
                      <a:round/>
                      <a:headEnd type="none" w="sm" len="sm"/>
                      <a:tailEnd type="none" w="sm" len="sm"/>
                    </a:lnL>
                    <a:lnR w="9525" cap="flat" cmpd="sng" algn="ctr">
                      <a:solidFill>
                        <a:srgbClr val="51BEC7">
                          <a:alpha val="0"/>
                        </a:srgbClr>
                      </a:solidFill>
                      <a:prstDash val="solid"/>
                      <a:round/>
                      <a:headEnd type="none" w="sm" len="sm"/>
                      <a:tailEnd type="none" w="sm" len="sm"/>
                    </a:lnR>
                    <a:lnT w="9525" cap="flat" cmpd="sng" algn="ctr">
                      <a:solidFill>
                        <a:srgbClr val="51BEC7">
                          <a:alpha val="0"/>
                        </a:srgbClr>
                      </a:solidFill>
                      <a:prstDash val="solid"/>
                      <a:round/>
                      <a:headEnd type="none" w="sm" len="sm"/>
                      <a:tailEnd type="none" w="sm" len="sm"/>
                    </a:lnT>
                    <a:lnB w="9525" cap="flat" cmpd="sng">
                      <a:solidFill>
                        <a:srgbClr val="51BEC7">
                          <a:alpha val="0"/>
                        </a:srgbClr>
                      </a:solidFill>
                      <a:prstDash val="solid"/>
                      <a:round/>
                      <a:headEnd type="none" w="sm" len="sm"/>
                      <a:tailEnd type="none" w="sm" len="sm"/>
                    </a:lnB>
                    <a:solidFill>
                      <a:srgbClr val="FED460"/>
                    </a:solidFill>
                  </a:tcPr>
                </a:tc>
                <a:tc>
                  <a:txBody>
                    <a:bodyPr/>
                    <a:lstStyle/>
                    <a:p>
                      <a:pPr marL="0" lvl="0" indent="0" algn="l" rtl="0">
                        <a:lnSpc>
                          <a:spcPct val="115000"/>
                        </a:lnSpc>
                        <a:spcBef>
                          <a:spcPts val="0"/>
                        </a:spcBef>
                        <a:spcAft>
                          <a:spcPts val="0"/>
                        </a:spcAft>
                        <a:buNone/>
                      </a:pPr>
                      <a:r>
                        <a:rPr lang="cs" sz="800" b="1">
                          <a:solidFill>
                            <a:srgbClr val="282C34"/>
                          </a:solidFill>
                          <a:latin typeface="IBM Plex Sans"/>
                          <a:ea typeface="IBM Plex Sans"/>
                          <a:cs typeface="IBM Plex Sans"/>
                          <a:sym typeface="IBM Plex Sans"/>
                        </a:rPr>
                        <a:t>General Knowledge</a:t>
                      </a:r>
                      <a:endParaRPr sz="800" b="1">
                        <a:solidFill>
                          <a:srgbClr val="282C34"/>
                        </a:solidFill>
                        <a:latin typeface="IBM Plex Sans"/>
                        <a:ea typeface="IBM Plex Sans"/>
                        <a:cs typeface="IBM Plex Sans"/>
                        <a:sym typeface="IBM Plex Sans"/>
                      </a:endParaRPr>
                    </a:p>
                  </a:txBody>
                  <a:tcPr marL="90000" marR="90000" marT="72000" marB="72000">
                    <a:lnL w="9525" cap="flat" cmpd="sng" algn="ctr">
                      <a:solidFill>
                        <a:srgbClr val="51BEC7">
                          <a:alpha val="0"/>
                        </a:srgbClr>
                      </a:solidFill>
                      <a:prstDash val="solid"/>
                      <a:round/>
                      <a:headEnd type="none" w="sm" len="sm"/>
                      <a:tailEnd type="none" w="sm" len="sm"/>
                    </a:lnL>
                    <a:lnR w="9525" cap="flat" cmpd="sng" algn="ctr">
                      <a:solidFill>
                        <a:srgbClr val="51BEC7">
                          <a:alpha val="0"/>
                        </a:srgbClr>
                      </a:solidFill>
                      <a:prstDash val="solid"/>
                      <a:round/>
                      <a:headEnd type="none" w="sm" len="sm"/>
                      <a:tailEnd type="none" w="sm" len="sm"/>
                    </a:lnR>
                    <a:lnT w="9525" cap="flat" cmpd="sng" algn="ctr">
                      <a:solidFill>
                        <a:srgbClr val="D9D9D9">
                          <a:alpha val="0"/>
                        </a:srgbClr>
                      </a:solidFill>
                      <a:prstDash val="solid"/>
                      <a:round/>
                      <a:headEnd type="none" w="sm" len="sm"/>
                      <a:tailEnd type="none" w="sm" len="sm"/>
                    </a:lnT>
                    <a:lnB w="9525" cap="flat" cmpd="sng" algn="ctr">
                      <a:solidFill>
                        <a:srgbClr val="D9D9D9">
                          <a:alpha val="0"/>
                        </a:srgbClr>
                      </a:solidFill>
                      <a:prstDash val="solid"/>
                      <a:round/>
                      <a:headEnd type="none" w="sm" len="sm"/>
                      <a:tailEnd type="none" w="sm" len="sm"/>
                    </a:lnB>
                    <a:solidFill>
                      <a:srgbClr val="FED460"/>
                    </a:solidFill>
                  </a:tcPr>
                </a:tc>
                <a:tc>
                  <a:txBody>
                    <a:bodyPr/>
                    <a:lstStyle/>
                    <a:p>
                      <a:pPr marL="0" lvl="0" indent="0" algn="l" rtl="0">
                        <a:lnSpc>
                          <a:spcPct val="115000"/>
                        </a:lnSpc>
                        <a:spcBef>
                          <a:spcPts val="0"/>
                        </a:spcBef>
                        <a:spcAft>
                          <a:spcPts val="0"/>
                        </a:spcAft>
                        <a:buNone/>
                      </a:pPr>
                      <a:r>
                        <a:rPr lang="cs" sz="800" b="1">
                          <a:solidFill>
                            <a:srgbClr val="282C34"/>
                          </a:solidFill>
                          <a:latin typeface="IBM Plex Sans"/>
                          <a:ea typeface="IBM Plex Sans"/>
                          <a:cs typeface="IBM Plex Sans"/>
                          <a:sym typeface="IBM Plex Sans"/>
                        </a:rPr>
                        <a:t>Level</a:t>
                      </a:r>
                      <a:endParaRPr sz="800" b="1">
                        <a:solidFill>
                          <a:schemeClr val="lt1"/>
                        </a:solidFill>
                        <a:latin typeface="IBM Plex Sans"/>
                        <a:ea typeface="IBM Plex Sans"/>
                        <a:cs typeface="IBM Plex Sans"/>
                        <a:sym typeface="IBM Plex Sans"/>
                      </a:endParaRPr>
                    </a:p>
                  </a:txBody>
                  <a:tcPr marL="90000" marR="90000" marT="72000" marB="72000">
                    <a:lnL w="9525" cap="flat" cmpd="sng" algn="ctr">
                      <a:solidFill>
                        <a:srgbClr val="51BEC7">
                          <a:alpha val="0"/>
                        </a:srgbClr>
                      </a:solidFill>
                      <a:prstDash val="solid"/>
                      <a:round/>
                      <a:headEnd type="none" w="sm" len="sm"/>
                      <a:tailEnd type="none" w="sm" len="sm"/>
                    </a:lnL>
                    <a:lnR w="9525" cap="flat" cmpd="sng">
                      <a:solidFill>
                        <a:srgbClr val="51BEC7">
                          <a:alpha val="0"/>
                        </a:srgbClr>
                      </a:solidFill>
                      <a:prstDash val="solid"/>
                      <a:round/>
                      <a:headEnd type="none" w="sm" len="sm"/>
                      <a:tailEnd type="none" w="sm" len="sm"/>
                    </a:lnR>
                    <a:lnT w="9525" cap="flat" cmpd="sng" algn="ctr">
                      <a:solidFill>
                        <a:srgbClr val="D9D9D9">
                          <a:alpha val="0"/>
                        </a:srgbClr>
                      </a:solidFill>
                      <a:prstDash val="solid"/>
                      <a:round/>
                      <a:headEnd type="none" w="sm" len="sm"/>
                      <a:tailEnd type="none" w="sm" len="sm"/>
                    </a:lnT>
                    <a:lnB w="9525" cap="flat" cmpd="sng">
                      <a:solidFill>
                        <a:srgbClr val="D9D9D9">
                          <a:alpha val="0"/>
                        </a:srgbClr>
                      </a:solidFill>
                      <a:prstDash val="solid"/>
                      <a:round/>
                      <a:headEnd type="none" w="sm" len="sm"/>
                      <a:tailEnd type="none" w="sm" len="sm"/>
                    </a:lnB>
                    <a:solidFill>
                      <a:srgbClr val="FFDD7E"/>
                    </a:solidFill>
                  </a:tcPr>
                </a:tc>
                <a:extLst>
                  <a:ext uri="{0D108BD9-81ED-4DB2-BD59-A6C34878D82A}">
                    <a16:rowId xmlns:a16="http://schemas.microsoft.com/office/drawing/2014/main" val="10000"/>
                  </a:ext>
                </a:extLst>
              </a:tr>
              <a:tr h="228550">
                <a:tc>
                  <a:txBody>
                    <a:bodyPr/>
                    <a:lstStyle/>
                    <a:p>
                      <a:pPr marL="0" lvl="0" indent="0" algn="l" rtl="0">
                        <a:lnSpc>
                          <a:spcPct val="115000"/>
                        </a:lnSpc>
                        <a:spcBef>
                          <a:spcPts val="0"/>
                        </a:spcBef>
                        <a:spcAft>
                          <a:spcPts val="0"/>
                        </a:spcAft>
                        <a:buNone/>
                      </a:pPr>
                      <a:r>
                        <a:rPr lang="cs" sz="700">
                          <a:solidFill>
                            <a:schemeClr val="lt1"/>
                          </a:solidFill>
                          <a:latin typeface="IBM Plex Sans"/>
                          <a:ea typeface="IBM Plex Sans"/>
                          <a:cs typeface="IBM Plex Sans"/>
                          <a:sym typeface="IBM Plex Sans"/>
                        </a:rPr>
                        <a:t>1.</a:t>
                      </a:r>
                      <a:endParaRPr sz="700">
                        <a:solidFill>
                          <a:schemeClr val="lt1"/>
                        </a:solidFill>
                        <a:latin typeface="IBM Plex Sans"/>
                        <a:ea typeface="IBM Plex Sans"/>
                        <a:cs typeface="IBM Plex Sans"/>
                        <a:sym typeface="IBM Plex Sans"/>
                      </a:endParaRPr>
                    </a:p>
                  </a:txBody>
                  <a:tcPr marL="90000" marR="90000" marT="72000" marB="72000">
                    <a:lnL w="9525" cap="flat" cmpd="sng">
                      <a:solidFill>
                        <a:srgbClr val="000000">
                          <a:alpha val="0"/>
                        </a:srgbClr>
                      </a:solidFill>
                      <a:prstDash val="solid"/>
                      <a:round/>
                      <a:headEnd type="none" w="sm" len="sm"/>
                      <a:tailEnd type="none" w="sm" len="sm"/>
                    </a:lnL>
                    <a:lnR w="9525" cap="flat" cmpd="sng" algn="ctr">
                      <a:solidFill>
                        <a:srgbClr val="D9D9D9"/>
                      </a:solidFill>
                      <a:prstDash val="solid"/>
                      <a:round/>
                      <a:headEnd type="none" w="sm" len="sm"/>
                      <a:tailEnd type="none" w="sm" len="sm"/>
                    </a:lnR>
                    <a:lnT w="9525" cap="flat" cmpd="sng">
                      <a:solidFill>
                        <a:srgbClr val="51BEC7">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282C34"/>
                    </a:solidFill>
                  </a:tcPr>
                </a:tc>
                <a:tc>
                  <a:txBody>
                    <a:bodyPr/>
                    <a:lstStyle/>
                    <a:p>
                      <a:pPr marL="0" lvl="0" indent="0" algn="l" rtl="0">
                        <a:lnSpc>
                          <a:spcPct val="115000"/>
                        </a:lnSpc>
                        <a:spcBef>
                          <a:spcPts val="0"/>
                        </a:spcBef>
                        <a:spcAft>
                          <a:spcPts val="0"/>
                        </a:spcAft>
                        <a:buNone/>
                      </a:pPr>
                      <a:r>
                        <a:rPr lang="en-GB" sz="700">
                          <a:solidFill>
                            <a:srgbClr val="282C34"/>
                          </a:solidFill>
                          <a:latin typeface="IBM Plex Sans"/>
                          <a:ea typeface="IBM Plex Sans"/>
                          <a:cs typeface="IBM Plex Sans"/>
                          <a:sym typeface="IBM Plex Sans"/>
                        </a:rPr>
                        <a:t>Pharmacovigilance definition, aim, and objectives </a:t>
                      </a:r>
                      <a:endParaRPr lang="en-GB" sz="700" baseline="30000">
                        <a:solidFill>
                          <a:srgbClr val="282C34"/>
                        </a:solidFill>
                        <a:latin typeface="IBM Plex Sans"/>
                        <a:ea typeface="IBM Plex Sans"/>
                        <a:cs typeface="IBM Plex Sans"/>
                        <a:sym typeface="IBM Plex Sans"/>
                      </a:endParaRPr>
                    </a:p>
                  </a:txBody>
                  <a:tcPr marL="90000" marR="90000" marT="72000" marB="72000">
                    <a:lnL w="9525" cap="flat" cmpd="sng" algn="ctr">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lgn="ctr">
                      <a:solidFill>
                        <a:srgbClr val="D9D9D9">
                          <a:alpha val="0"/>
                        </a:srgbClr>
                      </a:solidFill>
                      <a:prstDash val="solid"/>
                      <a:round/>
                      <a:headEnd type="none" w="sm" len="sm"/>
                      <a:tailEnd type="none" w="sm" len="sm"/>
                    </a:lnT>
                    <a:lnB w="9525" cap="flat" cmpd="sng" algn="ctr">
                      <a:solidFill>
                        <a:srgbClr val="D9D9D9"/>
                      </a:solidFill>
                      <a:prstDash val="solid"/>
                      <a:round/>
                      <a:headEnd type="none" w="sm" len="sm"/>
                      <a:tailEnd type="none" w="sm" len="sm"/>
                    </a:lnB>
                  </a:tcPr>
                </a:tc>
                <a:tc>
                  <a:txBody>
                    <a:body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tab pos="215900" algn="l"/>
                        </a:tabLst>
                        <a:defRPr/>
                      </a:pPr>
                      <a:r>
                        <a:rPr kumimoji="0" lang="en-GB" sz="700" b="0" i="0" u="none" strike="noStrike" kern="0" cap="none" spc="0" normalizeH="0" baseline="0" noProof="0">
                          <a:ln>
                            <a:noFill/>
                          </a:ln>
                          <a:solidFill>
                            <a:srgbClr val="282C34"/>
                          </a:solidFill>
                          <a:effectLst/>
                          <a:uLnTx/>
                          <a:uFillTx/>
                          <a:latin typeface="IBM Plex Sans"/>
                          <a:ea typeface="IBM Plex Sans"/>
                          <a:cs typeface="IBM Plex Sans"/>
                          <a:sym typeface="IBM Plex Sans"/>
                        </a:rPr>
                        <a:t>●○○</a:t>
                      </a:r>
                      <a:r>
                        <a:rPr kumimoji="0" lang="en-GB" sz="700" b="1" i="0" u="none" strike="noStrike" kern="0" cap="none" spc="0" normalizeH="0" baseline="0" noProof="0">
                          <a:ln>
                            <a:noFill/>
                          </a:ln>
                          <a:solidFill>
                            <a:srgbClr val="51BEC7"/>
                          </a:solidFill>
                          <a:effectLst/>
                          <a:uLnTx/>
                          <a:uFillTx/>
                          <a:latin typeface="IBM Plex Sans"/>
                          <a:ea typeface="IBM Plex Sans"/>
                          <a:cs typeface="IBM Plex Sans"/>
                          <a:sym typeface="IBM Plex Sans"/>
                        </a:rPr>
                        <a:t>	</a:t>
                      </a:r>
                      <a:r>
                        <a:rPr kumimoji="0" lang="en-GB" sz="700" b="0" i="0" u="none" strike="noStrike" kern="0" cap="none" spc="0" normalizeH="0" baseline="0" noProof="0">
                          <a:ln>
                            <a:noFill/>
                          </a:ln>
                          <a:solidFill>
                            <a:srgbClr val="282C34"/>
                          </a:solidFill>
                          <a:effectLst/>
                          <a:uLnTx/>
                          <a:uFillTx/>
                          <a:latin typeface="IBM Plex Sans"/>
                          <a:ea typeface="IBM Plex Sans"/>
                          <a:cs typeface="IBM Plex Sans"/>
                          <a:sym typeface="IBM Plex Sans"/>
                        </a:rPr>
                        <a:t>Basic</a:t>
                      </a:r>
                    </a:p>
                  </a:txBody>
                  <a:tcPr marL="90000" marR="90000" marT="72000" marB="72000">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alpha val="0"/>
                        </a:srgbClr>
                      </a:solidFill>
                      <a:prstDash val="solid"/>
                      <a:round/>
                      <a:headEnd type="none" w="sm" len="sm"/>
                      <a:tailEnd type="none" w="sm" len="sm"/>
                    </a:lnT>
                    <a:lnB w="9525" cap="flat" cmpd="sng">
                      <a:solidFill>
                        <a:srgbClr val="D9D9D9"/>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228550">
                <a:tc>
                  <a:txBody>
                    <a:bodyPr/>
                    <a:lstStyle/>
                    <a:p>
                      <a:pPr marL="0" lvl="0" indent="0" algn="l" rtl="0">
                        <a:lnSpc>
                          <a:spcPct val="115000"/>
                        </a:lnSpc>
                        <a:spcBef>
                          <a:spcPts val="0"/>
                        </a:spcBef>
                        <a:spcAft>
                          <a:spcPts val="0"/>
                        </a:spcAft>
                        <a:buNone/>
                      </a:pPr>
                      <a:r>
                        <a:rPr lang="cs-CZ" sz="700">
                          <a:solidFill>
                            <a:schemeClr val="lt1"/>
                          </a:solidFill>
                          <a:latin typeface="IBM Plex Sans"/>
                          <a:ea typeface="IBM Plex Sans"/>
                          <a:cs typeface="IBM Plex Sans"/>
                          <a:sym typeface="IBM Plex Sans"/>
                        </a:rPr>
                        <a:t>2.</a:t>
                      </a:r>
                      <a:endParaRPr sz="700">
                        <a:solidFill>
                          <a:schemeClr val="lt1"/>
                        </a:solidFill>
                        <a:latin typeface="IBM Plex Sans"/>
                        <a:ea typeface="IBM Plex Sans"/>
                        <a:cs typeface="IBM Plex Sans"/>
                        <a:sym typeface="IBM Plex Sans"/>
                      </a:endParaRPr>
                    </a:p>
                  </a:txBody>
                  <a:tcPr marL="90000" marR="90000" marT="72000" marB="72000">
                    <a:lnL w="9525" cap="flat" cmpd="sng">
                      <a:solidFill>
                        <a:srgbClr val="000000">
                          <a:alpha val="0"/>
                        </a:srgbClr>
                      </a:solidFill>
                      <a:prstDash val="solid"/>
                      <a:round/>
                      <a:headEnd type="none" w="sm" len="sm"/>
                      <a:tailEnd type="none" w="sm" len="sm"/>
                    </a:lnL>
                    <a:lnR w="9525" cap="flat" cmpd="sng" algn="ctr">
                      <a:solidFill>
                        <a:srgbClr val="D9D9D9"/>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282C34"/>
                    </a:solidFill>
                  </a:tcPr>
                </a:tc>
                <a:tc>
                  <a:txBody>
                    <a:body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lang="en-GB" sz="700">
                          <a:solidFill>
                            <a:srgbClr val="282C34"/>
                          </a:solidFill>
                          <a:latin typeface="IBM Plex Sans"/>
                          <a:ea typeface="IBM Plex Sans"/>
                          <a:cs typeface="IBM Plex Sans"/>
                          <a:sym typeface="IBM Plex Sans"/>
                        </a:rPr>
                        <a:t>Pharmacovigilance history</a:t>
                      </a:r>
                      <a:endParaRPr lang="en-GB" sz="700" baseline="30000">
                        <a:solidFill>
                          <a:srgbClr val="282C34"/>
                        </a:solidFill>
                        <a:latin typeface="IBM Plex Sans"/>
                        <a:ea typeface="IBM Plex Sans"/>
                        <a:cs typeface="IBM Plex Sans"/>
                        <a:sym typeface="IBM Plex Sans"/>
                      </a:endParaRPr>
                    </a:p>
                  </a:txBody>
                  <a:tcPr marL="90000" marR="90000" marT="72000" marB="72000">
                    <a:lnL w="9525" cap="flat" cmpd="sng" algn="ctr">
                      <a:solidFill>
                        <a:srgbClr val="D9D9D9"/>
                      </a:solidFill>
                      <a:prstDash val="solid"/>
                      <a:round/>
                      <a:headEnd type="none" w="sm" len="sm"/>
                      <a:tailEnd type="none" w="sm" len="sm"/>
                    </a:lnL>
                    <a:lnR w="9525" cap="flat" cmpd="sng" algn="ctr">
                      <a:solidFill>
                        <a:srgbClr val="D9D9D9"/>
                      </a:solidFill>
                      <a:prstDash val="solid"/>
                      <a:round/>
                      <a:headEnd type="none" w="sm" len="sm"/>
                      <a:tailEnd type="none" w="sm" len="sm"/>
                    </a:lnR>
                    <a:lnT w="9525" cap="flat" cmpd="sng" algn="ctr">
                      <a:solidFill>
                        <a:srgbClr val="D9D9D9"/>
                      </a:solidFill>
                      <a:prstDash val="solid"/>
                      <a:round/>
                      <a:headEnd type="none" w="sm" len="sm"/>
                      <a:tailEnd type="none" w="sm" len="sm"/>
                    </a:lnT>
                    <a:lnB w="9525" cap="flat" cmpd="sng" algn="ctr">
                      <a:solidFill>
                        <a:srgbClr val="D9D9D9"/>
                      </a:solidFill>
                      <a:prstDash val="solid"/>
                      <a:round/>
                      <a:headEnd type="none" w="sm" len="sm"/>
                      <a:tailEnd type="none" w="sm" len="sm"/>
                    </a:lnB>
                  </a:tcPr>
                </a:tc>
                <a:tc>
                  <a:txBody>
                    <a:body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tab pos="215900" algn="l"/>
                        </a:tabLst>
                        <a:defRPr/>
                      </a:pPr>
                      <a:r>
                        <a:rPr kumimoji="0" lang="en-GB" sz="700" b="0" i="0" u="none" strike="noStrike" kern="0" cap="none" spc="0" normalizeH="0" baseline="0" noProof="0">
                          <a:ln>
                            <a:noFill/>
                          </a:ln>
                          <a:solidFill>
                            <a:srgbClr val="282C34"/>
                          </a:solidFill>
                          <a:effectLst/>
                          <a:uLnTx/>
                          <a:uFillTx/>
                          <a:latin typeface="IBM Plex Sans"/>
                          <a:ea typeface="IBM Plex Sans"/>
                          <a:cs typeface="IBM Plex Sans"/>
                          <a:sym typeface="IBM Plex Sans"/>
                        </a:rPr>
                        <a:t>●○○</a:t>
                      </a:r>
                      <a:r>
                        <a:rPr kumimoji="0" lang="en-GB" sz="700" b="1" i="0" u="none" strike="noStrike" kern="0" cap="none" spc="0" normalizeH="0" baseline="0" noProof="0">
                          <a:ln>
                            <a:noFill/>
                          </a:ln>
                          <a:solidFill>
                            <a:srgbClr val="51BEC7"/>
                          </a:solidFill>
                          <a:effectLst/>
                          <a:uLnTx/>
                          <a:uFillTx/>
                          <a:latin typeface="IBM Plex Sans"/>
                          <a:ea typeface="IBM Plex Sans"/>
                          <a:cs typeface="IBM Plex Sans"/>
                          <a:sym typeface="IBM Plex Sans"/>
                        </a:rPr>
                        <a:t>	</a:t>
                      </a:r>
                      <a:r>
                        <a:rPr kumimoji="0" lang="en-GB" sz="700" b="0" i="0" u="none" strike="noStrike" kern="0" cap="none" spc="0" normalizeH="0" baseline="0" noProof="0">
                          <a:ln>
                            <a:noFill/>
                          </a:ln>
                          <a:solidFill>
                            <a:srgbClr val="282C34"/>
                          </a:solidFill>
                          <a:effectLst/>
                          <a:uLnTx/>
                          <a:uFillTx/>
                          <a:latin typeface="IBM Plex Sans"/>
                          <a:ea typeface="IBM Plex Sans"/>
                          <a:cs typeface="IBM Plex Sans"/>
                          <a:sym typeface="IBM Plex Sans"/>
                        </a:rPr>
                        <a:t>Basic</a:t>
                      </a:r>
                    </a:p>
                  </a:txBody>
                  <a:tcPr marL="90000" marR="90000" marT="72000" marB="72000">
                    <a:lnL w="9525" cap="flat" cmpd="sng" algn="ctr">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lgn="ctr">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solidFill>
                      <a:schemeClr val="lt1"/>
                    </a:solidFill>
                  </a:tcPr>
                </a:tc>
                <a:extLst>
                  <a:ext uri="{0D108BD9-81ED-4DB2-BD59-A6C34878D82A}">
                    <a16:rowId xmlns:a16="http://schemas.microsoft.com/office/drawing/2014/main" val="39164865"/>
                  </a:ext>
                </a:extLst>
              </a:tr>
              <a:tr h="228550">
                <a:tc>
                  <a:txBody>
                    <a:bodyPr/>
                    <a:lstStyle/>
                    <a:p>
                      <a:pPr marL="0" lvl="0" indent="0" algn="l" rtl="0">
                        <a:lnSpc>
                          <a:spcPct val="115000"/>
                        </a:lnSpc>
                        <a:spcBef>
                          <a:spcPts val="0"/>
                        </a:spcBef>
                        <a:spcAft>
                          <a:spcPts val="0"/>
                        </a:spcAft>
                        <a:buNone/>
                      </a:pPr>
                      <a:r>
                        <a:rPr lang="cs-CZ" sz="700">
                          <a:solidFill>
                            <a:schemeClr val="lt1"/>
                          </a:solidFill>
                          <a:latin typeface="IBM Plex Sans"/>
                          <a:ea typeface="IBM Plex Sans"/>
                          <a:cs typeface="IBM Plex Sans"/>
                          <a:sym typeface="IBM Plex Sans"/>
                        </a:rPr>
                        <a:t>3.</a:t>
                      </a:r>
                      <a:endParaRPr sz="700">
                        <a:solidFill>
                          <a:schemeClr val="lt1"/>
                        </a:solidFill>
                        <a:latin typeface="IBM Plex Sans"/>
                        <a:ea typeface="IBM Plex Sans"/>
                        <a:cs typeface="IBM Plex Sans"/>
                        <a:sym typeface="IBM Plex Sans"/>
                      </a:endParaRPr>
                    </a:p>
                  </a:txBody>
                  <a:tcPr marL="90000" marR="90000" marT="72000" marB="72000">
                    <a:lnL w="9525" cap="flat" cmpd="sng">
                      <a:solidFill>
                        <a:srgbClr val="000000">
                          <a:alpha val="0"/>
                        </a:srgbClr>
                      </a:solidFill>
                      <a:prstDash val="solid"/>
                      <a:round/>
                      <a:headEnd type="none" w="sm" len="sm"/>
                      <a:tailEnd type="none" w="sm" len="sm"/>
                    </a:lnL>
                    <a:lnR w="9525" cap="flat" cmpd="sng" algn="ctr">
                      <a:solidFill>
                        <a:srgbClr val="D9D9D9"/>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282C34"/>
                    </a:solidFill>
                  </a:tcPr>
                </a:tc>
                <a:tc>
                  <a:txBody>
                    <a:bodyPr/>
                    <a:lstStyle/>
                    <a:p>
                      <a:pPr marL="0" lvl="0" indent="0" algn="l" rtl="0">
                        <a:lnSpc>
                          <a:spcPct val="115000"/>
                        </a:lnSpc>
                        <a:spcBef>
                          <a:spcPts val="0"/>
                        </a:spcBef>
                        <a:spcAft>
                          <a:spcPts val="0"/>
                        </a:spcAft>
                        <a:buNone/>
                      </a:pPr>
                      <a:r>
                        <a:rPr lang="en-GB" sz="700">
                          <a:solidFill>
                            <a:srgbClr val="282C34"/>
                          </a:solidFill>
                          <a:latin typeface="IBM Plex Sans"/>
                          <a:ea typeface="IBM Plex Sans"/>
                          <a:cs typeface="IBM Plex Sans"/>
                          <a:sym typeface="IBM Plex Sans"/>
                        </a:rPr>
                        <a:t>Stakeholders in pharmacovigilance </a:t>
                      </a:r>
                      <a:endParaRPr lang="en-GB" sz="700" baseline="30000">
                        <a:solidFill>
                          <a:srgbClr val="282C34"/>
                        </a:solidFill>
                        <a:latin typeface="IBM Plex Sans"/>
                        <a:ea typeface="IBM Plex Sans"/>
                        <a:cs typeface="IBM Plex Sans"/>
                        <a:sym typeface="IBM Plex Sans"/>
                      </a:endParaRPr>
                    </a:p>
                  </a:txBody>
                  <a:tcPr marL="90000" marR="90000" marT="72000" marB="72000">
                    <a:lnL w="9525" cap="flat" cmpd="sng" algn="ctr">
                      <a:solidFill>
                        <a:srgbClr val="D9D9D9"/>
                      </a:solidFill>
                      <a:prstDash val="solid"/>
                      <a:round/>
                      <a:headEnd type="none" w="sm" len="sm"/>
                      <a:tailEnd type="none" w="sm" len="sm"/>
                    </a:lnL>
                    <a:lnR w="9525" cap="flat" cmpd="sng" algn="ctr">
                      <a:solidFill>
                        <a:srgbClr val="D9D9D9"/>
                      </a:solidFill>
                      <a:prstDash val="solid"/>
                      <a:round/>
                      <a:headEnd type="none" w="sm" len="sm"/>
                      <a:tailEnd type="none" w="sm" len="sm"/>
                    </a:lnR>
                    <a:lnT w="9525" cap="flat" cmpd="sng" algn="ctr">
                      <a:solidFill>
                        <a:srgbClr val="D9D9D9"/>
                      </a:solidFill>
                      <a:prstDash val="solid"/>
                      <a:round/>
                      <a:headEnd type="none" w="sm" len="sm"/>
                      <a:tailEnd type="none" w="sm" len="sm"/>
                    </a:lnT>
                    <a:lnB w="9525" cap="flat" cmpd="sng" algn="ctr">
                      <a:solidFill>
                        <a:srgbClr val="D9D9D9"/>
                      </a:solidFill>
                      <a:prstDash val="solid"/>
                      <a:round/>
                      <a:headEnd type="none" w="sm" len="sm"/>
                      <a:tailEnd type="none" w="sm" len="sm"/>
                    </a:lnB>
                  </a:tcPr>
                </a:tc>
                <a:tc>
                  <a:txBody>
                    <a:body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tab pos="215900" algn="l"/>
                        </a:tabLst>
                        <a:defRPr/>
                      </a:pPr>
                      <a:r>
                        <a:rPr kumimoji="0" lang="en-GB" sz="700" b="0" i="0" u="none" strike="noStrike" kern="0" cap="none" spc="0" normalizeH="0" baseline="0" noProof="0">
                          <a:ln>
                            <a:noFill/>
                          </a:ln>
                          <a:solidFill>
                            <a:srgbClr val="282C34"/>
                          </a:solidFill>
                          <a:effectLst/>
                          <a:uLnTx/>
                          <a:uFillTx/>
                          <a:latin typeface="IBM Plex Sans"/>
                          <a:ea typeface="IBM Plex Sans"/>
                          <a:cs typeface="IBM Plex Sans"/>
                          <a:sym typeface="IBM Plex Sans"/>
                        </a:rPr>
                        <a:t>●○○</a:t>
                      </a:r>
                      <a:r>
                        <a:rPr kumimoji="0" lang="en-GB" sz="700" b="1" i="0" u="none" strike="noStrike" kern="0" cap="none" spc="0" normalizeH="0" baseline="0" noProof="0">
                          <a:ln>
                            <a:noFill/>
                          </a:ln>
                          <a:solidFill>
                            <a:srgbClr val="51BEC7"/>
                          </a:solidFill>
                          <a:effectLst/>
                          <a:uLnTx/>
                          <a:uFillTx/>
                          <a:latin typeface="IBM Plex Sans"/>
                          <a:ea typeface="IBM Plex Sans"/>
                          <a:cs typeface="IBM Plex Sans"/>
                          <a:sym typeface="IBM Plex Sans"/>
                        </a:rPr>
                        <a:t>	</a:t>
                      </a:r>
                      <a:r>
                        <a:rPr kumimoji="0" lang="en-GB" sz="700" b="0" i="0" u="none" strike="noStrike" kern="0" cap="none" spc="0" normalizeH="0" baseline="0" noProof="0">
                          <a:ln>
                            <a:noFill/>
                          </a:ln>
                          <a:solidFill>
                            <a:srgbClr val="282C34"/>
                          </a:solidFill>
                          <a:effectLst/>
                          <a:uLnTx/>
                          <a:uFillTx/>
                          <a:latin typeface="IBM Plex Sans"/>
                          <a:ea typeface="IBM Plex Sans"/>
                          <a:cs typeface="IBM Plex Sans"/>
                          <a:sym typeface="IBM Plex Sans"/>
                        </a:rPr>
                        <a:t>Basic</a:t>
                      </a:r>
                    </a:p>
                  </a:txBody>
                  <a:tcPr marL="90000" marR="90000" marT="72000" marB="72000">
                    <a:lnL w="9525" cap="flat" cmpd="sng" algn="ctr">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lgn="ctr">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solidFill>
                      <a:schemeClr val="lt1"/>
                    </a:solidFill>
                  </a:tcPr>
                </a:tc>
                <a:extLst>
                  <a:ext uri="{0D108BD9-81ED-4DB2-BD59-A6C34878D82A}">
                    <a16:rowId xmlns:a16="http://schemas.microsoft.com/office/drawing/2014/main" val="481996678"/>
                  </a:ext>
                </a:extLst>
              </a:tr>
              <a:tr h="228550">
                <a:tc>
                  <a:txBody>
                    <a:bodyPr/>
                    <a:lstStyle/>
                    <a:p>
                      <a:pPr marL="0" lvl="0" indent="0" algn="l" rtl="0">
                        <a:lnSpc>
                          <a:spcPct val="115000"/>
                        </a:lnSpc>
                        <a:spcBef>
                          <a:spcPts val="0"/>
                        </a:spcBef>
                        <a:spcAft>
                          <a:spcPts val="0"/>
                        </a:spcAft>
                        <a:buNone/>
                      </a:pPr>
                      <a:r>
                        <a:rPr lang="cs-CZ" sz="700">
                          <a:solidFill>
                            <a:schemeClr val="lt1"/>
                          </a:solidFill>
                          <a:latin typeface="IBM Plex Sans"/>
                          <a:ea typeface="IBM Plex Sans"/>
                          <a:cs typeface="IBM Plex Sans"/>
                          <a:sym typeface="IBM Plex Sans"/>
                        </a:rPr>
                        <a:t>4.</a:t>
                      </a:r>
                      <a:endParaRPr sz="700">
                        <a:solidFill>
                          <a:schemeClr val="lt1"/>
                        </a:solidFill>
                        <a:latin typeface="IBM Plex Sans"/>
                        <a:ea typeface="IBM Plex Sans"/>
                        <a:cs typeface="IBM Plex Sans"/>
                        <a:sym typeface="IBM Plex Sans"/>
                      </a:endParaRPr>
                    </a:p>
                  </a:txBody>
                  <a:tcPr marL="90000" marR="90000" marT="72000" marB="72000">
                    <a:lnL w="9525" cap="flat" cmpd="sng">
                      <a:solidFill>
                        <a:srgbClr val="000000">
                          <a:alpha val="0"/>
                        </a:srgbClr>
                      </a:solidFill>
                      <a:prstDash val="solid"/>
                      <a:round/>
                      <a:headEnd type="none" w="sm" len="sm"/>
                      <a:tailEnd type="none" w="sm" len="sm"/>
                    </a:lnL>
                    <a:lnR w="9525" cap="flat" cmpd="sng" algn="ctr">
                      <a:solidFill>
                        <a:srgbClr val="D9D9D9"/>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282C34"/>
                    </a:solidFill>
                  </a:tcPr>
                </a:tc>
                <a:tc>
                  <a:txBody>
                    <a:bodyPr/>
                    <a:lstStyle/>
                    <a:p>
                      <a:pPr marL="0" lvl="0" indent="0" algn="l" rtl="0">
                        <a:lnSpc>
                          <a:spcPct val="115000"/>
                        </a:lnSpc>
                        <a:spcBef>
                          <a:spcPts val="0"/>
                        </a:spcBef>
                        <a:spcAft>
                          <a:spcPts val="0"/>
                        </a:spcAft>
                        <a:buNone/>
                      </a:pPr>
                      <a:r>
                        <a:rPr lang="en-GB" sz="700">
                          <a:solidFill>
                            <a:srgbClr val="282C34"/>
                          </a:solidFill>
                          <a:latin typeface="IBM Plex Sans"/>
                          <a:ea typeface="IBM Plex Sans"/>
                          <a:cs typeface="IBM Plex Sans"/>
                          <a:sym typeface="IBM Plex Sans"/>
                        </a:rPr>
                        <a:t>Safety monitoring of medicinal products</a:t>
                      </a:r>
                      <a:endParaRPr lang="en-GB" sz="700" baseline="30000">
                        <a:solidFill>
                          <a:srgbClr val="282C34"/>
                        </a:solidFill>
                        <a:latin typeface="IBM Plex Sans"/>
                        <a:ea typeface="IBM Plex Sans"/>
                        <a:cs typeface="IBM Plex Sans"/>
                        <a:sym typeface="IBM Plex Sans"/>
                      </a:endParaRPr>
                    </a:p>
                  </a:txBody>
                  <a:tcPr marL="90000" marR="90000" marT="72000" marB="72000">
                    <a:lnL w="9525" cap="flat" cmpd="sng" algn="ctr">
                      <a:solidFill>
                        <a:srgbClr val="D9D9D9"/>
                      </a:solidFill>
                      <a:prstDash val="solid"/>
                      <a:round/>
                      <a:headEnd type="none" w="sm" len="sm"/>
                      <a:tailEnd type="none" w="sm" len="sm"/>
                    </a:lnL>
                    <a:lnR w="9525" cap="flat" cmpd="sng" algn="ctr">
                      <a:solidFill>
                        <a:srgbClr val="D9D9D9"/>
                      </a:solidFill>
                      <a:prstDash val="solid"/>
                      <a:round/>
                      <a:headEnd type="none" w="sm" len="sm"/>
                      <a:tailEnd type="none" w="sm" len="sm"/>
                    </a:lnR>
                    <a:lnT w="9525" cap="flat" cmpd="sng" algn="ctr">
                      <a:solidFill>
                        <a:srgbClr val="D9D9D9"/>
                      </a:solidFill>
                      <a:prstDash val="solid"/>
                      <a:round/>
                      <a:headEnd type="none" w="sm" len="sm"/>
                      <a:tailEnd type="none" w="sm" len="sm"/>
                    </a:lnT>
                    <a:lnB w="9525" cap="flat" cmpd="sng" algn="ctr">
                      <a:solidFill>
                        <a:srgbClr val="D9D9D9"/>
                      </a:solidFill>
                      <a:prstDash val="solid"/>
                      <a:round/>
                      <a:headEnd type="none" w="sm" len="sm"/>
                      <a:tailEnd type="none" w="sm" len="sm"/>
                    </a:lnB>
                  </a:tcPr>
                </a:tc>
                <a:tc>
                  <a:txBody>
                    <a:body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tab pos="215900" algn="l"/>
                        </a:tabLst>
                        <a:defRPr/>
                      </a:pPr>
                      <a:r>
                        <a:rPr kumimoji="0" lang="en-GB" sz="700" b="0" i="0" u="none" strike="noStrike" kern="0" cap="none" spc="0" normalizeH="0" baseline="0" noProof="0">
                          <a:ln>
                            <a:noFill/>
                          </a:ln>
                          <a:solidFill>
                            <a:srgbClr val="282C34"/>
                          </a:solidFill>
                          <a:effectLst/>
                          <a:uLnTx/>
                          <a:uFillTx/>
                          <a:latin typeface="IBM Plex Sans"/>
                          <a:ea typeface="IBM Plex Sans"/>
                          <a:cs typeface="IBM Plex Sans"/>
                          <a:sym typeface="IBM Plex Sans"/>
                        </a:rPr>
                        <a:t>●○○</a:t>
                      </a:r>
                      <a:r>
                        <a:rPr kumimoji="0" lang="en-GB" sz="700" b="1" i="0" u="none" strike="noStrike" kern="0" cap="none" spc="0" normalizeH="0" baseline="0" noProof="0">
                          <a:ln>
                            <a:noFill/>
                          </a:ln>
                          <a:solidFill>
                            <a:srgbClr val="51BEC7"/>
                          </a:solidFill>
                          <a:effectLst/>
                          <a:uLnTx/>
                          <a:uFillTx/>
                          <a:latin typeface="IBM Plex Sans"/>
                          <a:ea typeface="IBM Plex Sans"/>
                          <a:cs typeface="IBM Plex Sans"/>
                          <a:sym typeface="IBM Plex Sans"/>
                        </a:rPr>
                        <a:t>	</a:t>
                      </a:r>
                      <a:r>
                        <a:rPr kumimoji="0" lang="en-GB" sz="700" b="0" i="0" u="none" strike="noStrike" kern="0" cap="none" spc="0" normalizeH="0" baseline="0" noProof="0">
                          <a:ln>
                            <a:noFill/>
                          </a:ln>
                          <a:solidFill>
                            <a:srgbClr val="282C34"/>
                          </a:solidFill>
                          <a:effectLst/>
                          <a:uLnTx/>
                          <a:uFillTx/>
                          <a:latin typeface="IBM Plex Sans"/>
                          <a:ea typeface="IBM Plex Sans"/>
                          <a:cs typeface="IBM Plex Sans"/>
                          <a:sym typeface="IBM Plex Sans"/>
                        </a:rPr>
                        <a:t>Basic</a:t>
                      </a:r>
                    </a:p>
                  </a:txBody>
                  <a:tcPr marL="90000" marR="36000" marT="72000" marB="72000">
                    <a:lnL w="9525" cap="flat" cmpd="sng" algn="ctr">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lgn="ctr">
                      <a:solidFill>
                        <a:srgbClr val="D9D9D9"/>
                      </a:solidFill>
                      <a:prstDash val="solid"/>
                      <a:round/>
                      <a:headEnd type="none" w="sm" len="sm"/>
                      <a:tailEnd type="none" w="sm" len="sm"/>
                    </a:lnT>
                    <a:lnB w="9525" cap="flat" cmpd="sng">
                      <a:solidFill>
                        <a:srgbClr val="D9D9D9"/>
                      </a:solidFill>
                      <a:prstDash val="solid"/>
                      <a:round/>
                      <a:headEnd type="none" w="sm" len="sm"/>
                      <a:tailEnd type="none" w="sm" len="sm"/>
                    </a:lnB>
                    <a:solidFill>
                      <a:schemeClr val="lt1"/>
                    </a:solidFill>
                  </a:tcPr>
                </a:tc>
                <a:extLst>
                  <a:ext uri="{0D108BD9-81ED-4DB2-BD59-A6C34878D82A}">
                    <a16:rowId xmlns:a16="http://schemas.microsoft.com/office/drawing/2014/main" val="4266509600"/>
                  </a:ext>
                </a:extLst>
              </a:tr>
              <a:tr h="228550">
                <a:tc>
                  <a:txBody>
                    <a:bodyPr/>
                    <a:lstStyle/>
                    <a:p>
                      <a:pPr marL="0" lvl="0" indent="0" algn="l" rtl="0">
                        <a:lnSpc>
                          <a:spcPct val="115000"/>
                        </a:lnSpc>
                        <a:spcBef>
                          <a:spcPts val="0"/>
                        </a:spcBef>
                        <a:spcAft>
                          <a:spcPts val="600"/>
                        </a:spcAft>
                        <a:buNone/>
                      </a:pPr>
                      <a:endParaRPr sz="800" b="1">
                        <a:solidFill>
                          <a:srgbClr val="282C34"/>
                        </a:solidFill>
                        <a:latin typeface="IBM Plex Sans"/>
                        <a:ea typeface="IBM Plex Sans"/>
                        <a:cs typeface="IBM Plex Sans"/>
                        <a:sym typeface="IBM Plex Sans"/>
                      </a:endParaRPr>
                    </a:p>
                  </a:txBody>
                  <a:tcPr marL="90000" marR="90000" marT="72000" marB="72000">
                    <a:lnL w="9525" cap="flat" cmpd="sng">
                      <a:solidFill>
                        <a:srgbClr val="51BEC7">
                          <a:alpha val="0"/>
                        </a:srgbClr>
                      </a:solidFill>
                      <a:prstDash val="solid"/>
                      <a:round/>
                      <a:headEnd type="none" w="sm" len="sm"/>
                      <a:tailEnd type="none" w="sm" len="sm"/>
                    </a:lnL>
                    <a:lnR w="9525" cap="flat" cmpd="sng" algn="ctr">
                      <a:solidFill>
                        <a:srgbClr val="51BEC7">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51BEC7">
                          <a:alpha val="0"/>
                        </a:srgbClr>
                      </a:solidFill>
                      <a:prstDash val="solid"/>
                      <a:round/>
                      <a:headEnd type="none" w="sm" len="sm"/>
                      <a:tailEnd type="none" w="sm" len="sm"/>
                    </a:lnB>
                    <a:solidFill>
                      <a:srgbClr val="FED460"/>
                    </a:solidFill>
                  </a:tcPr>
                </a:tc>
                <a:tc>
                  <a:txBody>
                    <a:bodyPr/>
                    <a:lstStyle/>
                    <a:p>
                      <a:pPr marL="0" lvl="0" indent="0" algn="l" rtl="0">
                        <a:lnSpc>
                          <a:spcPct val="115000"/>
                        </a:lnSpc>
                        <a:spcBef>
                          <a:spcPts val="0"/>
                        </a:spcBef>
                        <a:spcAft>
                          <a:spcPts val="0"/>
                        </a:spcAft>
                        <a:buNone/>
                      </a:pPr>
                      <a:r>
                        <a:rPr lang="cs" sz="800" b="1">
                          <a:solidFill>
                            <a:srgbClr val="282C34"/>
                          </a:solidFill>
                          <a:latin typeface="IBM Plex Sans"/>
                          <a:ea typeface="IBM Plex Sans"/>
                          <a:cs typeface="IBM Plex Sans"/>
                          <a:sym typeface="IBM Plex Sans"/>
                        </a:rPr>
                        <a:t>Role Specific Knowledge</a:t>
                      </a:r>
                      <a:endParaRPr sz="800" b="1">
                        <a:solidFill>
                          <a:srgbClr val="282C34"/>
                        </a:solidFill>
                        <a:latin typeface="IBM Plex Sans"/>
                        <a:ea typeface="IBM Plex Sans"/>
                        <a:cs typeface="IBM Plex Sans"/>
                        <a:sym typeface="IBM Plex Sans"/>
                      </a:endParaRPr>
                    </a:p>
                  </a:txBody>
                  <a:tcPr marL="90000" marR="90000" marT="72000" marB="72000">
                    <a:lnL w="9525" cap="flat" cmpd="sng" algn="ctr">
                      <a:solidFill>
                        <a:srgbClr val="51BEC7">
                          <a:alpha val="0"/>
                        </a:srgbClr>
                      </a:solidFill>
                      <a:prstDash val="solid"/>
                      <a:round/>
                      <a:headEnd type="none" w="sm" len="sm"/>
                      <a:tailEnd type="none" w="sm" len="sm"/>
                    </a:lnL>
                    <a:lnR w="9525" cap="flat" cmpd="sng" algn="ctr">
                      <a:solidFill>
                        <a:srgbClr val="51BEC7">
                          <a:alpha val="0"/>
                        </a:srgbClr>
                      </a:solidFill>
                      <a:prstDash val="solid"/>
                      <a:round/>
                      <a:headEnd type="none" w="sm" len="sm"/>
                      <a:tailEnd type="none" w="sm" len="sm"/>
                    </a:lnR>
                    <a:lnT w="9525" cap="flat" cmpd="sng" algn="ctr">
                      <a:solidFill>
                        <a:srgbClr val="D9D9D9"/>
                      </a:solidFill>
                      <a:prstDash val="solid"/>
                      <a:round/>
                      <a:headEnd type="none" w="sm" len="sm"/>
                      <a:tailEnd type="none" w="sm" len="sm"/>
                    </a:lnT>
                    <a:lnB w="9525" cap="flat" cmpd="sng" algn="ctr">
                      <a:solidFill>
                        <a:srgbClr val="D9D9D9">
                          <a:alpha val="0"/>
                        </a:srgbClr>
                      </a:solidFill>
                      <a:prstDash val="solid"/>
                      <a:round/>
                      <a:headEnd type="none" w="sm" len="sm"/>
                      <a:tailEnd type="none" w="sm" len="sm"/>
                    </a:lnB>
                    <a:solidFill>
                      <a:srgbClr val="FED460"/>
                    </a:solidFill>
                  </a:tcPr>
                </a:tc>
                <a:tc>
                  <a:txBody>
                    <a:bodyPr/>
                    <a:lstStyle/>
                    <a:p>
                      <a:pPr marL="0" lvl="0" indent="0" algn="l" rtl="0">
                        <a:lnSpc>
                          <a:spcPct val="115000"/>
                        </a:lnSpc>
                        <a:spcBef>
                          <a:spcPts val="0"/>
                        </a:spcBef>
                        <a:spcAft>
                          <a:spcPts val="0"/>
                        </a:spcAft>
                        <a:buNone/>
                      </a:pPr>
                      <a:endParaRPr sz="800" b="1">
                        <a:solidFill>
                          <a:schemeClr val="lt1"/>
                        </a:solidFill>
                        <a:latin typeface="IBM Plex Sans"/>
                        <a:ea typeface="IBM Plex Sans"/>
                        <a:cs typeface="IBM Plex Sans"/>
                        <a:sym typeface="IBM Plex Sans"/>
                      </a:endParaRPr>
                    </a:p>
                  </a:txBody>
                  <a:tcPr marL="90000" marR="90000" marT="72000" marB="72000">
                    <a:lnL w="9525" cap="flat" cmpd="sng" algn="ctr">
                      <a:solidFill>
                        <a:srgbClr val="51BEC7">
                          <a:alpha val="0"/>
                        </a:srgbClr>
                      </a:solidFill>
                      <a:prstDash val="solid"/>
                      <a:round/>
                      <a:headEnd type="none" w="sm" len="sm"/>
                      <a:tailEnd type="none" w="sm" len="sm"/>
                    </a:lnL>
                    <a:lnR w="9525" cap="flat" cmpd="sng">
                      <a:solidFill>
                        <a:srgbClr val="51BEC7">
                          <a:alpha val="0"/>
                        </a:srgbClr>
                      </a:solidFill>
                      <a:prstDash val="solid"/>
                      <a:round/>
                      <a:headEnd type="none" w="sm" len="sm"/>
                      <a:tailEnd type="none" w="sm" len="sm"/>
                    </a:lnR>
                    <a:lnT w="9525" cap="flat" cmpd="sng" algn="ctr">
                      <a:solidFill>
                        <a:srgbClr val="D9D9D9"/>
                      </a:solidFill>
                      <a:prstDash val="solid"/>
                      <a:round/>
                      <a:headEnd type="none" w="sm" len="sm"/>
                      <a:tailEnd type="none" w="sm" len="sm"/>
                    </a:lnT>
                    <a:lnB w="9525" cap="flat" cmpd="sng">
                      <a:solidFill>
                        <a:srgbClr val="D9D9D9">
                          <a:alpha val="0"/>
                        </a:srgbClr>
                      </a:solidFill>
                      <a:prstDash val="solid"/>
                      <a:round/>
                      <a:headEnd type="none" w="sm" len="sm"/>
                      <a:tailEnd type="none" w="sm" len="sm"/>
                    </a:lnB>
                    <a:solidFill>
                      <a:srgbClr val="FFDD7E"/>
                    </a:solidFill>
                  </a:tcPr>
                </a:tc>
                <a:extLst>
                  <a:ext uri="{0D108BD9-81ED-4DB2-BD59-A6C34878D82A}">
                    <a16:rowId xmlns:a16="http://schemas.microsoft.com/office/drawing/2014/main" val="10004"/>
                  </a:ext>
                </a:extLst>
              </a:tr>
              <a:tr h="228550">
                <a:tc>
                  <a:txBody>
                    <a:bodyPr/>
                    <a:lstStyle/>
                    <a:p>
                      <a:pPr marL="0" lvl="0" indent="0" algn="l" rtl="0">
                        <a:lnSpc>
                          <a:spcPct val="115000"/>
                        </a:lnSpc>
                        <a:spcBef>
                          <a:spcPts val="0"/>
                        </a:spcBef>
                        <a:spcAft>
                          <a:spcPts val="0"/>
                        </a:spcAft>
                        <a:buNone/>
                      </a:pPr>
                      <a:r>
                        <a:rPr lang="cs" sz="700">
                          <a:solidFill>
                            <a:schemeClr val="lt1"/>
                          </a:solidFill>
                          <a:latin typeface="IBM Plex Sans"/>
                          <a:ea typeface="IBM Plex Sans"/>
                          <a:cs typeface="IBM Plex Sans"/>
                          <a:sym typeface="IBM Plex Sans"/>
                        </a:rPr>
                        <a:t>1.</a:t>
                      </a:r>
                      <a:endParaRPr sz="700">
                        <a:solidFill>
                          <a:schemeClr val="lt1"/>
                        </a:solidFill>
                        <a:latin typeface="IBM Plex Sans"/>
                        <a:ea typeface="IBM Plex Sans"/>
                        <a:cs typeface="IBM Plex Sans"/>
                        <a:sym typeface="IBM Plex Sans"/>
                      </a:endParaRPr>
                    </a:p>
                  </a:txBody>
                  <a:tcPr marL="90000" marR="90000" marT="72000" marB="72000">
                    <a:lnL w="9525" cap="flat" cmpd="sng">
                      <a:solidFill>
                        <a:srgbClr val="000000">
                          <a:alpha val="0"/>
                        </a:srgbClr>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51BEC7">
                          <a:alpha val="0"/>
                        </a:srgbClr>
                      </a:solidFill>
                      <a:prstDash val="solid"/>
                      <a:round/>
                      <a:headEnd type="none" w="sm" len="sm"/>
                      <a:tailEnd type="none" w="sm" len="sm"/>
                    </a:lnT>
                    <a:lnB w="9525" cap="flat" cmpd="sng" algn="ctr">
                      <a:solidFill>
                        <a:srgbClr val="51BEC7">
                          <a:alpha val="0"/>
                        </a:srgbClr>
                      </a:solidFill>
                      <a:prstDash val="solid"/>
                      <a:round/>
                      <a:headEnd type="none" w="sm" len="sm"/>
                      <a:tailEnd type="none" w="sm" len="sm"/>
                    </a:lnB>
                    <a:solidFill>
                      <a:srgbClr val="282C34"/>
                    </a:solidFill>
                  </a:tcPr>
                </a:tc>
                <a:tc>
                  <a:txBody>
                    <a:bodyPr/>
                    <a:lstStyle/>
                    <a:p>
                      <a:pPr marL="0" lvl="0" indent="0" algn="l" rtl="0">
                        <a:lnSpc>
                          <a:spcPct val="115000"/>
                        </a:lnSpc>
                        <a:spcBef>
                          <a:spcPts val="0"/>
                        </a:spcBef>
                        <a:spcAft>
                          <a:spcPts val="0"/>
                        </a:spcAft>
                        <a:buNone/>
                      </a:pPr>
                      <a:r>
                        <a:rPr lang="en-GB" sz="700">
                          <a:solidFill>
                            <a:srgbClr val="282C34"/>
                          </a:solidFill>
                          <a:latin typeface="IBM Plex Sans"/>
                          <a:ea typeface="IBM Plex Sans"/>
                          <a:cs typeface="IBM Plex Sans"/>
                          <a:sym typeface="IBM Plex Sans"/>
                        </a:rPr>
                        <a:t>The safety of medicines in public health programmes</a:t>
                      </a:r>
                    </a:p>
                  </a:txBody>
                  <a:tcPr marL="90000" marR="90000" marT="72000" marB="72000">
                    <a:lnL w="9525" cap="flat" cmpd="sng" algn="ctr">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lgn="ctr">
                      <a:solidFill>
                        <a:srgbClr val="D9D9D9">
                          <a:alpha val="0"/>
                        </a:srgbClr>
                      </a:solidFill>
                      <a:prstDash val="solid"/>
                      <a:round/>
                      <a:headEnd type="none" w="sm" len="sm"/>
                      <a:tailEnd type="none" w="sm" len="sm"/>
                    </a:lnT>
                    <a:lnB w="9525" cap="flat" cmpd="sng" algn="ctr">
                      <a:solidFill>
                        <a:schemeClr val="bg2"/>
                      </a:solidFill>
                      <a:prstDash val="solid"/>
                      <a:round/>
                      <a:headEnd type="none" w="med" len="med"/>
                      <a:tailEnd type="none" w="med" len="med"/>
                    </a:lnB>
                  </a:tcPr>
                </a:tc>
                <a:tc>
                  <a:txBody>
                    <a:bodyPr/>
                    <a:lstStyle/>
                    <a:p>
                      <a:pPr marL="0" lvl="0" indent="0" algn="l" rtl="0">
                        <a:lnSpc>
                          <a:spcPct val="115000"/>
                        </a:lnSpc>
                        <a:spcBef>
                          <a:spcPts val="0"/>
                        </a:spcBef>
                        <a:spcAft>
                          <a:spcPts val="0"/>
                        </a:spcAft>
                        <a:buNone/>
                        <a:tabLst>
                          <a:tab pos="215900" algn="l"/>
                        </a:tabLst>
                      </a:pPr>
                      <a:r>
                        <a:rPr kumimoji="0" lang="en-GB" sz="700" b="0" i="0" u="none" strike="noStrike" kern="0" cap="none" spc="0" normalizeH="0" baseline="0" noProof="0">
                          <a:ln>
                            <a:noFill/>
                          </a:ln>
                          <a:solidFill>
                            <a:srgbClr val="282C34"/>
                          </a:solidFill>
                          <a:effectLst/>
                          <a:uLnTx/>
                          <a:uFillTx/>
                          <a:latin typeface="IBM Plex Sans"/>
                          <a:ea typeface="IBM Plex Sans"/>
                          <a:cs typeface="IBM Plex Sans"/>
                          <a:sym typeface="IBM Plex Sans"/>
                        </a:rPr>
                        <a:t>●○○</a:t>
                      </a:r>
                      <a:r>
                        <a:rPr kumimoji="0" lang="en-GB" sz="700" b="1" i="0" u="none" strike="noStrike" kern="0" cap="none" spc="0" normalizeH="0" baseline="0" noProof="0">
                          <a:ln>
                            <a:noFill/>
                          </a:ln>
                          <a:solidFill>
                            <a:srgbClr val="51BEC7"/>
                          </a:solidFill>
                          <a:effectLst/>
                          <a:uLnTx/>
                          <a:uFillTx/>
                          <a:latin typeface="IBM Plex Sans"/>
                          <a:ea typeface="IBM Plex Sans"/>
                          <a:cs typeface="IBM Plex Sans"/>
                          <a:sym typeface="IBM Plex Sans"/>
                        </a:rPr>
                        <a:t>	</a:t>
                      </a:r>
                      <a:r>
                        <a:rPr kumimoji="0" lang="en-GB" sz="700" b="0" i="0" u="none" strike="noStrike" kern="0" cap="none" spc="0" normalizeH="0" baseline="0" noProof="0">
                          <a:ln>
                            <a:noFill/>
                          </a:ln>
                          <a:solidFill>
                            <a:srgbClr val="282C34"/>
                          </a:solidFill>
                          <a:effectLst/>
                          <a:uLnTx/>
                          <a:uFillTx/>
                          <a:latin typeface="IBM Plex Sans"/>
                          <a:ea typeface="IBM Plex Sans"/>
                          <a:cs typeface="IBM Plex Sans"/>
                          <a:sym typeface="IBM Plex Sans"/>
                        </a:rPr>
                        <a:t>Basic</a:t>
                      </a:r>
                      <a:endParaRPr lang="en-GB" sz="700" b="0">
                        <a:solidFill>
                          <a:srgbClr val="282C34"/>
                        </a:solidFill>
                        <a:latin typeface="IBM Plex Sans"/>
                        <a:ea typeface="IBM Plex Sans"/>
                        <a:cs typeface="IBM Plex Sans"/>
                        <a:sym typeface="IBM Plex Sans"/>
                      </a:endParaRPr>
                    </a:p>
                  </a:txBody>
                  <a:tcPr marL="90000" marR="90000" marT="72000" marB="72000">
                    <a:lnL w="9525" cap="flat" cmpd="sng">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D9D9D9">
                          <a:alpha val="0"/>
                        </a:srgbClr>
                      </a:solidFill>
                      <a:prstDash val="solid"/>
                      <a:round/>
                      <a:headEnd type="none" w="sm" len="sm"/>
                      <a:tailEnd type="none" w="sm" len="sm"/>
                    </a:lnT>
                    <a:lnB w="9525" cap="flat" cmpd="sng" algn="ctr">
                      <a:solidFill>
                        <a:schemeClr val="bg2"/>
                      </a:solidFill>
                      <a:prstDash val="solid"/>
                      <a:round/>
                      <a:headEnd type="none" w="med" len="med"/>
                      <a:tailEnd type="none" w="med" len="med"/>
                    </a:lnB>
                    <a:solidFill>
                      <a:schemeClr val="lt1"/>
                    </a:solidFill>
                  </a:tcPr>
                </a:tc>
                <a:extLst>
                  <a:ext uri="{0D108BD9-81ED-4DB2-BD59-A6C34878D82A}">
                    <a16:rowId xmlns:a16="http://schemas.microsoft.com/office/drawing/2014/main" val="10005"/>
                  </a:ext>
                </a:extLst>
              </a:tr>
              <a:tr h="228550">
                <a:tc>
                  <a:txBody>
                    <a:bodyPr/>
                    <a:lstStyle/>
                    <a:p>
                      <a:pPr marL="0" lvl="0" indent="0" algn="l" rtl="0">
                        <a:lnSpc>
                          <a:spcPct val="115000"/>
                        </a:lnSpc>
                        <a:spcBef>
                          <a:spcPts val="0"/>
                        </a:spcBef>
                        <a:spcAft>
                          <a:spcPts val="0"/>
                        </a:spcAft>
                        <a:buNone/>
                      </a:pPr>
                      <a:r>
                        <a:rPr lang="cs-CZ" sz="700">
                          <a:solidFill>
                            <a:schemeClr val="lt1"/>
                          </a:solidFill>
                          <a:latin typeface="IBM Plex Sans"/>
                          <a:ea typeface="IBM Plex Sans"/>
                          <a:cs typeface="IBM Plex Sans"/>
                          <a:sym typeface="IBM Plex Sans"/>
                        </a:rPr>
                        <a:t>2.</a:t>
                      </a:r>
                      <a:endParaRPr sz="700">
                        <a:solidFill>
                          <a:schemeClr val="lt1"/>
                        </a:solidFill>
                        <a:latin typeface="IBM Plex Sans"/>
                        <a:ea typeface="IBM Plex Sans"/>
                        <a:cs typeface="IBM Plex Sans"/>
                        <a:sym typeface="IBM Plex Sans"/>
                      </a:endParaRPr>
                    </a:p>
                  </a:txBody>
                  <a:tcPr marL="90000" marR="90000" marT="72000" marB="72000">
                    <a:lnL w="9525" cap="flat" cmpd="sng">
                      <a:solidFill>
                        <a:srgbClr val="000000">
                          <a:alpha val="0"/>
                        </a:srgbClr>
                      </a:solidFill>
                      <a:prstDash val="solid"/>
                      <a:round/>
                      <a:headEnd type="none" w="sm" len="sm"/>
                      <a:tailEnd type="none" w="sm" len="sm"/>
                    </a:lnL>
                    <a:lnR w="9525" cap="flat" cmpd="sng" algn="ctr">
                      <a:solidFill>
                        <a:srgbClr val="D9D9D9"/>
                      </a:solidFill>
                      <a:prstDash val="solid"/>
                      <a:round/>
                      <a:headEnd type="none" w="sm" len="sm"/>
                      <a:tailEnd type="none" w="sm" len="sm"/>
                    </a:lnR>
                    <a:lnT w="9525" cap="flat" cmpd="sng">
                      <a:solidFill>
                        <a:srgbClr val="51BEC7">
                          <a:alpha val="0"/>
                        </a:srgbClr>
                      </a:solidFill>
                      <a:prstDash val="solid"/>
                      <a:round/>
                      <a:headEnd type="none" w="sm" len="sm"/>
                      <a:tailEnd type="none" w="sm" len="sm"/>
                    </a:lnT>
                    <a:lnB w="9525" cap="flat" cmpd="sng" algn="ctr">
                      <a:solidFill>
                        <a:srgbClr val="51BEC7">
                          <a:alpha val="0"/>
                        </a:srgbClr>
                      </a:solidFill>
                      <a:prstDash val="solid"/>
                      <a:round/>
                      <a:headEnd type="none" w="sm" len="sm"/>
                      <a:tailEnd type="none" w="sm" len="sm"/>
                    </a:lnB>
                    <a:solidFill>
                      <a:srgbClr val="282C34"/>
                    </a:solidFill>
                  </a:tcPr>
                </a:tc>
                <a:tc>
                  <a:txBody>
                    <a:bodyPr/>
                    <a:lstStyle/>
                    <a:p>
                      <a:pPr marL="0" lvl="0" indent="0" algn="l" rtl="0">
                        <a:lnSpc>
                          <a:spcPct val="115000"/>
                        </a:lnSpc>
                        <a:spcBef>
                          <a:spcPts val="0"/>
                        </a:spcBef>
                        <a:spcAft>
                          <a:spcPts val="0"/>
                        </a:spcAft>
                        <a:buNone/>
                      </a:pPr>
                      <a:r>
                        <a:rPr lang="en-GB" sz="700">
                          <a:solidFill>
                            <a:srgbClr val="282C34"/>
                          </a:solidFill>
                          <a:latin typeface="IBM Plex Sans"/>
                          <a:ea typeface="IBM Plex Sans"/>
                          <a:cs typeface="IBM Plex Sans"/>
                          <a:sym typeface="IBM Plex Sans"/>
                        </a:rPr>
                        <a:t>Collecting high quality ADR reports</a:t>
                      </a:r>
                    </a:p>
                  </a:txBody>
                  <a:tcPr marL="90000" marR="90000" marT="72000" marB="72000">
                    <a:lnL w="9525" cap="flat" cmpd="sng" algn="ctr">
                      <a:solidFill>
                        <a:srgbClr val="D9D9D9"/>
                      </a:solidFill>
                      <a:prstDash val="solid"/>
                      <a:round/>
                      <a:headEnd type="none" w="sm" len="sm"/>
                      <a:tailEnd type="none" w="sm" len="sm"/>
                    </a:lnL>
                    <a:lnR w="9525" cap="flat" cmpd="sng" algn="ctr">
                      <a:solidFill>
                        <a:srgbClr val="D9D9D9"/>
                      </a:solidFill>
                      <a:prstDash val="solid"/>
                      <a:round/>
                      <a:headEnd type="none" w="sm" len="sm"/>
                      <a:tailEnd type="none" w="sm" len="sm"/>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tcPr>
                </a:tc>
                <a:tc>
                  <a:txBody>
                    <a:body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tab pos="215900" algn="l"/>
                        </a:tabLst>
                        <a:defRPr/>
                      </a:pPr>
                      <a:r>
                        <a:rPr kumimoji="0" lang="en-GB" sz="700" b="0" i="0" u="none" strike="noStrike" kern="0" cap="none" spc="0" normalizeH="0" baseline="0" noProof="0">
                          <a:ln>
                            <a:noFill/>
                          </a:ln>
                          <a:solidFill>
                            <a:srgbClr val="282C34"/>
                          </a:solidFill>
                          <a:effectLst/>
                          <a:uLnTx/>
                          <a:uFillTx/>
                          <a:latin typeface="IBM Plex Sans"/>
                          <a:ea typeface="IBM Plex Sans"/>
                          <a:cs typeface="IBM Plex Sans"/>
                          <a:sym typeface="IBM Plex Sans"/>
                        </a:rPr>
                        <a:t>●○○</a:t>
                      </a:r>
                      <a:r>
                        <a:rPr kumimoji="0" lang="en-GB" sz="700" b="1" i="0" u="none" strike="noStrike" kern="0" cap="none" spc="0" normalizeH="0" baseline="0" noProof="0">
                          <a:ln>
                            <a:noFill/>
                          </a:ln>
                          <a:solidFill>
                            <a:srgbClr val="51BEC7"/>
                          </a:solidFill>
                          <a:effectLst/>
                          <a:uLnTx/>
                          <a:uFillTx/>
                          <a:latin typeface="IBM Plex Sans"/>
                          <a:ea typeface="IBM Plex Sans"/>
                          <a:cs typeface="IBM Plex Sans"/>
                          <a:sym typeface="IBM Plex Sans"/>
                        </a:rPr>
                        <a:t>	</a:t>
                      </a:r>
                      <a:r>
                        <a:rPr kumimoji="0" lang="en-GB" sz="700" b="0" i="0" u="none" strike="noStrike" kern="0" cap="none" spc="0" normalizeH="0" baseline="0" noProof="0">
                          <a:ln>
                            <a:noFill/>
                          </a:ln>
                          <a:solidFill>
                            <a:srgbClr val="282C34"/>
                          </a:solidFill>
                          <a:effectLst/>
                          <a:uLnTx/>
                          <a:uFillTx/>
                          <a:latin typeface="IBM Plex Sans"/>
                          <a:ea typeface="IBM Plex Sans"/>
                          <a:cs typeface="IBM Plex Sans"/>
                          <a:sym typeface="IBM Plex Sans"/>
                        </a:rPr>
                        <a:t>Basic</a:t>
                      </a:r>
                    </a:p>
                  </a:txBody>
                  <a:tcPr marL="90000" marR="90000" marT="72000" marB="72000">
                    <a:lnL w="9525" cap="flat" cmpd="sng" algn="ctr">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chemeClr val="lt1"/>
                    </a:solidFill>
                  </a:tcPr>
                </a:tc>
                <a:extLst>
                  <a:ext uri="{0D108BD9-81ED-4DB2-BD59-A6C34878D82A}">
                    <a16:rowId xmlns:a16="http://schemas.microsoft.com/office/drawing/2014/main" val="3560190063"/>
                  </a:ext>
                </a:extLst>
              </a:tr>
              <a:tr h="228550">
                <a:tc>
                  <a:txBody>
                    <a:bodyPr/>
                    <a:lstStyle/>
                    <a:p>
                      <a:pPr marL="0" lvl="0" indent="0" algn="l" rtl="0">
                        <a:lnSpc>
                          <a:spcPct val="115000"/>
                        </a:lnSpc>
                        <a:spcBef>
                          <a:spcPts val="0"/>
                        </a:spcBef>
                        <a:spcAft>
                          <a:spcPts val="0"/>
                        </a:spcAft>
                        <a:buNone/>
                      </a:pPr>
                      <a:r>
                        <a:rPr lang="cs" sz="700">
                          <a:solidFill>
                            <a:schemeClr val="lt1"/>
                          </a:solidFill>
                          <a:latin typeface="IBM Plex Sans"/>
                          <a:ea typeface="IBM Plex Sans"/>
                          <a:cs typeface="IBM Plex Sans"/>
                          <a:sym typeface="IBM Plex Sans"/>
                        </a:rPr>
                        <a:t>3.</a:t>
                      </a:r>
                      <a:endParaRPr sz="700">
                        <a:solidFill>
                          <a:schemeClr val="lt1"/>
                        </a:solidFill>
                        <a:latin typeface="IBM Plex Sans"/>
                        <a:ea typeface="IBM Plex Sans"/>
                        <a:cs typeface="IBM Plex Sans"/>
                        <a:sym typeface="IBM Plex Sans"/>
                      </a:endParaRPr>
                    </a:p>
                  </a:txBody>
                  <a:tcPr marL="90000" marR="90000" marT="72000" marB="72000">
                    <a:lnL w="9525" cap="flat" cmpd="sng">
                      <a:solidFill>
                        <a:srgbClr val="000000">
                          <a:alpha val="0"/>
                        </a:srgbClr>
                      </a:solidFill>
                      <a:prstDash val="solid"/>
                      <a:round/>
                      <a:headEnd type="none" w="sm" len="sm"/>
                      <a:tailEnd type="none" w="sm" len="sm"/>
                    </a:lnL>
                    <a:lnR w="9525" cap="flat" cmpd="sng" algn="ctr">
                      <a:solidFill>
                        <a:srgbClr val="D9D9D9"/>
                      </a:solidFill>
                      <a:prstDash val="solid"/>
                      <a:round/>
                      <a:headEnd type="none" w="sm" len="sm"/>
                      <a:tailEnd type="none" w="sm" len="sm"/>
                    </a:lnR>
                    <a:lnT w="9525" cap="flat" cmpd="sng" algn="ctr">
                      <a:solidFill>
                        <a:srgbClr val="51BEC7">
                          <a:alpha val="0"/>
                        </a:srgbClr>
                      </a:solidFill>
                      <a:prstDash val="solid"/>
                      <a:round/>
                      <a:headEnd type="none" w="sm" len="sm"/>
                      <a:tailEnd type="none" w="sm" len="sm"/>
                    </a:lnT>
                    <a:lnB w="9525" cap="flat" cmpd="sng" algn="ctr">
                      <a:solidFill>
                        <a:srgbClr val="51BEC7">
                          <a:alpha val="0"/>
                        </a:srgbClr>
                      </a:solidFill>
                      <a:prstDash val="solid"/>
                      <a:round/>
                      <a:headEnd type="none" w="sm" len="sm"/>
                      <a:tailEnd type="none" w="sm" len="sm"/>
                    </a:lnB>
                    <a:solidFill>
                      <a:srgbClr val="282C34"/>
                    </a:solidFill>
                  </a:tcPr>
                </a:tc>
                <a:tc>
                  <a:txBody>
                    <a:bodyPr/>
                    <a:lstStyle/>
                    <a:p>
                      <a:pPr marL="0" lvl="0" indent="0" algn="l" rtl="0">
                        <a:lnSpc>
                          <a:spcPct val="115000"/>
                        </a:lnSpc>
                        <a:spcBef>
                          <a:spcPts val="0"/>
                        </a:spcBef>
                        <a:spcAft>
                          <a:spcPts val="0"/>
                        </a:spcAft>
                        <a:buNone/>
                      </a:pPr>
                      <a:r>
                        <a:rPr lang="en-GB" sz="700">
                          <a:solidFill>
                            <a:srgbClr val="282C34"/>
                          </a:solidFill>
                          <a:latin typeface="IBM Plex Sans"/>
                          <a:ea typeface="IBM Plex Sans"/>
                          <a:cs typeface="IBM Plex Sans"/>
                          <a:sym typeface="IBM Plex Sans"/>
                        </a:rPr>
                        <a:t>Essentials of pharmacovigilance communications</a:t>
                      </a:r>
                    </a:p>
                  </a:txBody>
                  <a:tcPr marL="90000" marR="90000" marT="72000" marB="72000">
                    <a:lnL w="9525" cap="flat" cmpd="sng" algn="ctr">
                      <a:solidFill>
                        <a:srgbClr val="D9D9D9"/>
                      </a:solidFill>
                      <a:prstDash val="solid"/>
                      <a:round/>
                      <a:headEnd type="none" w="sm" len="sm"/>
                      <a:tailEnd type="none" w="sm" len="sm"/>
                    </a:lnL>
                    <a:lnR w="9525" cap="flat" cmpd="sng" algn="ctr">
                      <a:solidFill>
                        <a:srgbClr val="D9D9D9"/>
                      </a:solidFill>
                      <a:prstDash val="solid"/>
                      <a:round/>
                      <a:headEnd type="none" w="sm" len="sm"/>
                      <a:tailEnd type="none" w="sm" len="sm"/>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tcPr>
                </a:tc>
                <a:tc>
                  <a:txBody>
                    <a:body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tab pos="215900" algn="l"/>
                        </a:tabLst>
                        <a:defRPr/>
                      </a:pPr>
                      <a:r>
                        <a:rPr kumimoji="0" lang="en-GB" sz="700" b="0" i="0" u="none" strike="noStrike" kern="0" cap="none" spc="0" normalizeH="0" baseline="0" noProof="0" dirty="0">
                          <a:ln>
                            <a:noFill/>
                          </a:ln>
                          <a:solidFill>
                            <a:srgbClr val="282C34"/>
                          </a:solidFill>
                          <a:effectLst/>
                          <a:uLnTx/>
                          <a:uFillTx/>
                          <a:latin typeface="IBM Plex Sans"/>
                          <a:ea typeface="IBM Plex Sans"/>
                          <a:cs typeface="IBM Plex Sans"/>
                          <a:sym typeface="IBM Plex Sans"/>
                        </a:rPr>
                        <a:t>●○○</a:t>
                      </a:r>
                      <a:r>
                        <a:rPr kumimoji="0" lang="en-GB" sz="700" b="1" i="0" u="none" strike="noStrike" kern="0" cap="none" spc="0" normalizeH="0" baseline="0" noProof="0" dirty="0">
                          <a:ln>
                            <a:noFill/>
                          </a:ln>
                          <a:solidFill>
                            <a:srgbClr val="51BEC7"/>
                          </a:solidFill>
                          <a:effectLst/>
                          <a:uLnTx/>
                          <a:uFillTx/>
                          <a:latin typeface="IBM Plex Sans"/>
                          <a:ea typeface="IBM Plex Sans"/>
                          <a:cs typeface="IBM Plex Sans"/>
                          <a:sym typeface="IBM Plex Sans"/>
                        </a:rPr>
                        <a:t>	</a:t>
                      </a:r>
                      <a:r>
                        <a:rPr kumimoji="0" lang="en-GB" sz="700" b="0" i="0" u="none" strike="noStrike" kern="0" cap="none" spc="0" normalizeH="0" baseline="0" noProof="0" dirty="0">
                          <a:ln>
                            <a:noFill/>
                          </a:ln>
                          <a:solidFill>
                            <a:srgbClr val="282C34"/>
                          </a:solidFill>
                          <a:effectLst/>
                          <a:uLnTx/>
                          <a:uFillTx/>
                          <a:latin typeface="IBM Plex Sans"/>
                          <a:ea typeface="IBM Plex Sans"/>
                          <a:cs typeface="IBM Plex Sans"/>
                          <a:sym typeface="IBM Plex Sans"/>
                        </a:rPr>
                        <a:t>Basic</a:t>
                      </a:r>
                    </a:p>
                  </a:txBody>
                  <a:tcPr marL="90000" marR="90000" marT="72000" marB="72000">
                    <a:lnL w="9525" cap="flat" cmpd="sng" algn="ctr">
                      <a:solidFill>
                        <a:srgbClr val="D9D9D9"/>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solidFill>
                      <a:schemeClr val="lt1"/>
                    </a:solidFill>
                  </a:tcPr>
                </a:tc>
                <a:extLst>
                  <a:ext uri="{0D108BD9-81ED-4DB2-BD59-A6C34878D82A}">
                    <a16:rowId xmlns:a16="http://schemas.microsoft.com/office/drawing/2014/main" val="1704784300"/>
                  </a:ext>
                </a:extLst>
              </a:tr>
            </a:tbl>
          </a:graphicData>
        </a:graphic>
      </p:graphicFrame>
      <p:sp>
        <p:nvSpPr>
          <p:cNvPr id="404" name="Google Shape;404;p34"/>
          <p:cNvSpPr txBox="1">
            <a:spLocks noGrp="1"/>
          </p:cNvSpPr>
          <p:nvPr>
            <p:ph type="sldNum" idx="2"/>
          </p:nvPr>
        </p:nvSpPr>
        <p:spPr>
          <a:xfrm>
            <a:off x="929649" y="4683700"/>
            <a:ext cx="10530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cs" sz="700" b="1" u="sng">
                <a:solidFill>
                  <a:srgbClr val="FED460"/>
                </a:solidFill>
                <a:hlinkClick r:id="rId3" action="ppaction://hlinksldjump">
                  <a:extLst>
                    <a:ext uri="{A12FA001-AC4F-418D-AE19-62706E023703}">
                      <ahyp:hlinkClr xmlns:ahyp="http://schemas.microsoft.com/office/drawing/2018/hyperlinkcolor" val="tx"/>
                    </a:ext>
                  </a:extLst>
                </a:hlinkClick>
              </a:rPr>
              <a:t>Back to Content</a:t>
            </a:r>
            <a:endParaRPr sz="700" b="1">
              <a:solidFill>
                <a:srgbClr val="FED460"/>
              </a:solidFill>
            </a:endParaRPr>
          </a:p>
        </p:txBody>
      </p:sp>
      <p:sp>
        <p:nvSpPr>
          <p:cNvPr id="405" name="Google Shape;405;p34">
            <a:hlinkClick r:id="rId3" action="ppaction://hlinksldjump"/>
          </p:cNvPr>
          <p:cNvSpPr/>
          <p:nvPr/>
        </p:nvSpPr>
        <p:spPr>
          <a:xfrm flipH="1">
            <a:off x="790649" y="4806553"/>
            <a:ext cx="179700" cy="114600"/>
          </a:xfrm>
          <a:prstGeom prst="bentUpArrow">
            <a:avLst>
              <a:gd name="adj1" fmla="val 25000"/>
              <a:gd name="adj2" fmla="val 25000"/>
              <a:gd name="adj3" fmla="val 25000"/>
            </a:avLst>
          </a:prstGeom>
          <a:solidFill>
            <a:srgbClr val="FED4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154138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11" name="Rectangle 10">
            <a:extLst>
              <a:ext uri="{FF2B5EF4-FFF2-40B4-BE49-F238E27FC236}">
                <a16:creationId xmlns:a16="http://schemas.microsoft.com/office/drawing/2014/main" id="{CB4FDD24-6414-1A0F-165A-E72FA2F4C25B}"/>
              </a:ext>
            </a:extLst>
          </p:cNvPr>
          <p:cNvSpPr/>
          <p:nvPr/>
        </p:nvSpPr>
        <p:spPr>
          <a:xfrm>
            <a:off x="7452360" y="66200"/>
            <a:ext cx="1580709" cy="499061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262" name="Google Shape;262;p23"/>
          <p:cNvSpPr txBox="1">
            <a:spLocks noGrp="1"/>
          </p:cNvSpPr>
          <p:nvPr>
            <p:ph type="sldNum" idx="4294967295"/>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cs"/>
              <a:t>6</a:t>
            </a:fld>
            <a:endParaRPr/>
          </a:p>
        </p:txBody>
      </p:sp>
      <p:sp>
        <p:nvSpPr>
          <p:cNvPr id="263" name="Google Shape;263;p23"/>
          <p:cNvSpPr txBox="1">
            <a:spLocks noGrp="1"/>
          </p:cNvSpPr>
          <p:nvPr>
            <p:ph type="sldNum" idx="12"/>
          </p:nvPr>
        </p:nvSpPr>
        <p:spPr>
          <a:xfrm>
            <a:off x="110931" y="4683696"/>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cs"/>
              <a:t>6</a:t>
            </a:fld>
            <a:endParaRPr/>
          </a:p>
        </p:txBody>
      </p:sp>
      <p:sp>
        <p:nvSpPr>
          <p:cNvPr id="265" name="Google Shape;265;p23"/>
          <p:cNvSpPr txBox="1"/>
          <p:nvPr/>
        </p:nvSpPr>
        <p:spPr>
          <a:xfrm>
            <a:off x="741350" y="297450"/>
            <a:ext cx="4168500" cy="3936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None/>
            </a:pPr>
            <a:r>
              <a:rPr lang="cs" b="1">
                <a:solidFill>
                  <a:srgbClr val="51BEC7"/>
                </a:solidFill>
                <a:latin typeface="IBM Plex Sans"/>
                <a:ea typeface="IBM Plex Sans"/>
                <a:cs typeface="IBM Plex Sans"/>
                <a:sym typeface="IBM Plex Sans"/>
              </a:rPr>
              <a:t>Concept of levels</a:t>
            </a:r>
            <a:endParaRPr sz="1400" b="1">
              <a:solidFill>
                <a:srgbClr val="51BEC7"/>
              </a:solidFill>
              <a:latin typeface="IBM Plex Sans"/>
              <a:ea typeface="IBM Plex Sans"/>
              <a:cs typeface="IBM Plex Sans"/>
              <a:sym typeface="IBM Plex Sans"/>
            </a:endParaRPr>
          </a:p>
        </p:txBody>
      </p:sp>
      <p:graphicFrame>
        <p:nvGraphicFramePr>
          <p:cNvPr id="267" name="Google Shape;267;p23"/>
          <p:cNvGraphicFramePr/>
          <p:nvPr>
            <p:extLst>
              <p:ext uri="{D42A27DB-BD31-4B8C-83A1-F6EECF244321}">
                <p14:modId xmlns:p14="http://schemas.microsoft.com/office/powerpoint/2010/main" val="575503861"/>
              </p:ext>
            </p:extLst>
          </p:nvPr>
        </p:nvGraphicFramePr>
        <p:xfrm>
          <a:off x="741350" y="1200587"/>
          <a:ext cx="7471550" cy="2577648"/>
        </p:xfrm>
        <a:graphic>
          <a:graphicData uri="http://schemas.openxmlformats.org/drawingml/2006/table">
            <a:tbl>
              <a:tblPr>
                <a:noFill/>
                <a:tableStyleId>{800F2C41-7749-4748-9D16-FDAF05923D0A}</a:tableStyleId>
              </a:tblPr>
              <a:tblGrid>
                <a:gridCol w="1294775">
                  <a:extLst>
                    <a:ext uri="{9D8B030D-6E8A-4147-A177-3AD203B41FA5}">
                      <a16:colId xmlns:a16="http://schemas.microsoft.com/office/drawing/2014/main" val="20000"/>
                    </a:ext>
                  </a:extLst>
                </a:gridCol>
                <a:gridCol w="6176775">
                  <a:extLst>
                    <a:ext uri="{9D8B030D-6E8A-4147-A177-3AD203B41FA5}">
                      <a16:colId xmlns:a16="http://schemas.microsoft.com/office/drawing/2014/main" val="20001"/>
                    </a:ext>
                  </a:extLst>
                </a:gridCol>
              </a:tblGrid>
              <a:tr h="301100">
                <a:tc>
                  <a:txBody>
                    <a:bodyPr/>
                    <a:lstStyle/>
                    <a:p>
                      <a:pPr marL="0" lvl="0" indent="0" algn="l" rtl="0">
                        <a:lnSpc>
                          <a:spcPct val="115000"/>
                        </a:lnSpc>
                        <a:spcBef>
                          <a:spcPts val="0"/>
                        </a:spcBef>
                        <a:spcAft>
                          <a:spcPts val="600"/>
                        </a:spcAft>
                        <a:buNone/>
                      </a:pPr>
                      <a:r>
                        <a:rPr lang="cs" sz="800" b="1">
                          <a:solidFill>
                            <a:schemeClr val="lt1"/>
                          </a:solidFill>
                          <a:latin typeface="IBM Plex Sans"/>
                          <a:ea typeface="IBM Plex Sans"/>
                          <a:cs typeface="IBM Plex Sans"/>
                          <a:sym typeface="IBM Plex Sans"/>
                        </a:rPr>
                        <a:t>Level</a:t>
                      </a:r>
                      <a:endParaRPr sz="800" b="1">
                        <a:solidFill>
                          <a:schemeClr val="lt1"/>
                        </a:solidFill>
                        <a:latin typeface="IBM Plex Sans"/>
                        <a:ea typeface="IBM Plex Sans"/>
                        <a:cs typeface="IBM Plex Sans"/>
                        <a:sym typeface="IBM Plex Sans"/>
                      </a:endParaRPr>
                    </a:p>
                  </a:txBody>
                  <a:tcPr marL="90000" marR="90000" marT="90000" marB="90000">
                    <a:lnL w="9525" cap="flat" cmpd="sng">
                      <a:solidFill>
                        <a:srgbClr val="51BEC7">
                          <a:alpha val="0"/>
                        </a:srgbClr>
                      </a:solidFill>
                      <a:prstDash val="solid"/>
                      <a:round/>
                      <a:headEnd type="none" w="sm" len="sm"/>
                      <a:tailEnd type="none" w="sm" len="sm"/>
                    </a:lnL>
                    <a:lnR w="9525" cap="flat" cmpd="sng">
                      <a:solidFill>
                        <a:srgbClr val="51BEC7">
                          <a:alpha val="0"/>
                        </a:srgbClr>
                      </a:solidFill>
                      <a:prstDash val="solid"/>
                      <a:round/>
                      <a:headEnd type="none" w="sm" len="sm"/>
                      <a:tailEnd type="none" w="sm" len="sm"/>
                    </a:lnR>
                    <a:lnT w="9525" cap="flat" cmpd="sng">
                      <a:solidFill>
                        <a:srgbClr val="51BEC7">
                          <a:alpha val="0"/>
                        </a:srgbClr>
                      </a:solidFill>
                      <a:prstDash val="solid"/>
                      <a:round/>
                      <a:headEnd type="none" w="sm" len="sm"/>
                      <a:tailEnd type="none" w="sm" len="sm"/>
                    </a:lnT>
                    <a:lnB w="9525" cap="flat" cmpd="sng">
                      <a:solidFill>
                        <a:srgbClr val="51BEC7">
                          <a:alpha val="0"/>
                        </a:srgbClr>
                      </a:solidFill>
                      <a:prstDash val="solid"/>
                      <a:round/>
                      <a:headEnd type="none" w="sm" len="sm"/>
                      <a:tailEnd type="none" w="sm" len="sm"/>
                    </a:lnB>
                    <a:solidFill>
                      <a:srgbClr val="51BEC7"/>
                    </a:solidFill>
                  </a:tcPr>
                </a:tc>
                <a:tc>
                  <a:txBody>
                    <a:bodyPr/>
                    <a:lstStyle/>
                    <a:p>
                      <a:pPr marL="0" lvl="0" indent="0" algn="l" rtl="0">
                        <a:lnSpc>
                          <a:spcPct val="115000"/>
                        </a:lnSpc>
                        <a:spcBef>
                          <a:spcPts val="0"/>
                        </a:spcBef>
                        <a:spcAft>
                          <a:spcPts val="0"/>
                        </a:spcAft>
                        <a:buNone/>
                      </a:pPr>
                      <a:r>
                        <a:rPr lang="cs" sz="800" b="1">
                          <a:solidFill>
                            <a:schemeClr val="lt1"/>
                          </a:solidFill>
                          <a:latin typeface="IBM Plex Sans"/>
                          <a:ea typeface="IBM Plex Sans"/>
                          <a:cs typeface="IBM Plex Sans"/>
                          <a:sym typeface="IBM Plex Sans"/>
                        </a:rPr>
                        <a:t>Expected knowledge</a:t>
                      </a:r>
                      <a:endParaRPr sz="800" b="1">
                        <a:solidFill>
                          <a:schemeClr val="lt1"/>
                        </a:solidFill>
                        <a:latin typeface="IBM Plex Sans"/>
                        <a:ea typeface="IBM Plex Sans"/>
                        <a:cs typeface="IBM Plex Sans"/>
                        <a:sym typeface="IBM Plex Sans"/>
                      </a:endParaRPr>
                    </a:p>
                  </a:txBody>
                  <a:tcPr marL="90000" marR="90000" marT="90000" marB="90000">
                    <a:lnL w="9525" cap="flat" cmpd="sng">
                      <a:solidFill>
                        <a:srgbClr val="51BEC7">
                          <a:alpha val="0"/>
                        </a:srgbClr>
                      </a:solidFill>
                      <a:prstDash val="solid"/>
                      <a:round/>
                      <a:headEnd type="none" w="sm" len="sm"/>
                      <a:tailEnd type="none" w="sm" len="sm"/>
                    </a:lnL>
                    <a:lnR w="9525" cap="flat" cmpd="sng">
                      <a:solidFill>
                        <a:srgbClr val="51BEC7">
                          <a:alpha val="0"/>
                        </a:srgbClr>
                      </a:solidFill>
                      <a:prstDash val="solid"/>
                      <a:round/>
                      <a:headEnd type="none" w="sm" len="sm"/>
                      <a:tailEnd type="none" w="sm" len="sm"/>
                    </a:lnR>
                    <a:lnT w="9525" cap="flat" cmpd="sng">
                      <a:solidFill>
                        <a:srgbClr val="51BEC7">
                          <a:alpha val="0"/>
                        </a:srgbClr>
                      </a:solidFill>
                      <a:prstDash val="solid"/>
                      <a:round/>
                      <a:headEnd type="none" w="sm" len="sm"/>
                      <a:tailEnd type="none" w="sm" len="sm"/>
                    </a:lnT>
                    <a:lnB w="9525" cap="flat" cmpd="sng">
                      <a:solidFill>
                        <a:srgbClr val="51BEC7">
                          <a:alpha val="0"/>
                        </a:srgbClr>
                      </a:solidFill>
                      <a:prstDash val="solid"/>
                      <a:round/>
                      <a:headEnd type="none" w="sm" len="sm"/>
                      <a:tailEnd type="none" w="sm" len="sm"/>
                    </a:lnB>
                    <a:solidFill>
                      <a:srgbClr val="67CFD8"/>
                    </a:solidFill>
                  </a:tcPr>
                </a:tc>
                <a:extLst>
                  <a:ext uri="{0D108BD9-81ED-4DB2-BD59-A6C34878D82A}">
                    <a16:rowId xmlns:a16="http://schemas.microsoft.com/office/drawing/2014/main" val="10000"/>
                  </a:ext>
                </a:extLst>
              </a:tr>
              <a:tr h="524275">
                <a:tc>
                  <a:txBody>
                    <a:bodyPr/>
                    <a:lstStyle/>
                    <a:p>
                      <a:pPr marL="0" lvl="0" indent="0" algn="l" rtl="0">
                        <a:lnSpc>
                          <a:spcPct val="115000"/>
                        </a:lnSpc>
                        <a:spcBef>
                          <a:spcPts val="0"/>
                        </a:spcBef>
                        <a:spcAft>
                          <a:spcPts val="0"/>
                        </a:spcAft>
                        <a:buNone/>
                      </a:pPr>
                      <a:r>
                        <a:rPr lang="cs" sz="800">
                          <a:solidFill>
                            <a:schemeClr val="lt1"/>
                          </a:solidFill>
                          <a:latin typeface="IBM Plex Sans"/>
                          <a:ea typeface="IBM Plex Sans"/>
                          <a:cs typeface="IBM Plex Sans"/>
                          <a:sym typeface="IBM Plex Sans"/>
                        </a:rPr>
                        <a:t>N/A</a:t>
                      </a:r>
                      <a:endParaRPr sz="800">
                        <a:solidFill>
                          <a:schemeClr val="lt1"/>
                        </a:solidFill>
                        <a:latin typeface="IBM Plex Sans"/>
                        <a:ea typeface="IBM Plex Sans"/>
                        <a:cs typeface="IBM Plex Sans"/>
                        <a:sym typeface="IBM Plex Sans"/>
                      </a:endParaRPr>
                    </a:p>
                  </a:txBody>
                  <a:tcPr marL="90000" marR="90000" marT="90000" marB="900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51BEC7">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434343"/>
                    </a:solidFill>
                  </a:tcPr>
                </a:tc>
                <a:tc>
                  <a:txBody>
                    <a:bodyPr/>
                    <a:lstStyle/>
                    <a:p>
                      <a:pPr marL="0" lvl="0" indent="0" algn="l" rtl="0">
                        <a:lnSpc>
                          <a:spcPct val="115000"/>
                        </a:lnSpc>
                        <a:spcBef>
                          <a:spcPts val="0"/>
                        </a:spcBef>
                        <a:spcAft>
                          <a:spcPts val="0"/>
                        </a:spcAft>
                        <a:buNone/>
                      </a:pPr>
                      <a:r>
                        <a:rPr lang="cs" sz="700" dirty="0">
                          <a:latin typeface="IBM Plex Sans"/>
                          <a:ea typeface="IBM Plex Sans"/>
                          <a:cs typeface="IBM Plex Sans"/>
                          <a:sym typeface="IBM Plex Sans"/>
                        </a:rPr>
                        <a:t>No knowledge required</a:t>
                      </a:r>
                      <a:endParaRPr sz="700" dirty="0">
                        <a:latin typeface="IBM Plex Sans"/>
                        <a:ea typeface="IBM Plex Sans"/>
                        <a:cs typeface="IBM Plex Sans"/>
                        <a:sym typeface="IBM Plex Sans"/>
                      </a:endParaRPr>
                    </a:p>
                  </a:txBody>
                  <a:tcPr marL="90000" marR="90000" marT="90000" marB="900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51BEC7">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524275">
                <a:tc>
                  <a:txBody>
                    <a:bodyPr/>
                    <a:lstStyle/>
                    <a:p>
                      <a:pPr marL="0" lvl="0" indent="0" algn="l" rtl="0">
                        <a:lnSpc>
                          <a:spcPct val="115000"/>
                        </a:lnSpc>
                        <a:spcBef>
                          <a:spcPts val="0"/>
                        </a:spcBef>
                        <a:spcAft>
                          <a:spcPts val="0"/>
                        </a:spcAft>
                        <a:buNone/>
                      </a:pPr>
                      <a:r>
                        <a:rPr lang="cs" sz="800">
                          <a:solidFill>
                            <a:schemeClr val="lt1"/>
                          </a:solidFill>
                          <a:latin typeface="IBM Plex Sans"/>
                          <a:ea typeface="IBM Plex Sans"/>
                          <a:cs typeface="IBM Plex Sans"/>
                          <a:sym typeface="IBM Plex Sans"/>
                        </a:rPr>
                        <a:t>Basic</a:t>
                      </a:r>
                      <a:endParaRPr sz="800">
                        <a:solidFill>
                          <a:schemeClr val="lt1"/>
                        </a:solidFill>
                        <a:latin typeface="IBM Plex Sans"/>
                        <a:ea typeface="IBM Plex Sans"/>
                        <a:cs typeface="IBM Plex Sans"/>
                        <a:sym typeface="IBM Plex Sans"/>
                      </a:endParaRPr>
                    </a:p>
                  </a:txBody>
                  <a:tcPr marL="90000" marR="90000" marT="90000" marB="900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282C34"/>
                    </a:solidFill>
                  </a:tcPr>
                </a:tc>
                <a:tc>
                  <a:txBody>
                    <a:bodyPr/>
                    <a:lstStyle/>
                    <a:p>
                      <a:pPr marL="0" lvl="0" indent="0" algn="l" rtl="0">
                        <a:lnSpc>
                          <a:spcPct val="115000"/>
                        </a:lnSpc>
                        <a:spcBef>
                          <a:spcPts val="0"/>
                        </a:spcBef>
                        <a:spcAft>
                          <a:spcPts val="0"/>
                        </a:spcAft>
                        <a:buNone/>
                      </a:pPr>
                      <a:r>
                        <a:rPr lang="cs" sz="700">
                          <a:latin typeface="IBM Plex Sans"/>
                          <a:ea typeface="IBM Plex Sans"/>
                          <a:cs typeface="IBM Plex Sans"/>
                          <a:sym typeface="IBM Plex Sans"/>
                        </a:rPr>
                        <a:t>Elementary knowledge level of the specific regulation; fundamental understanding of the terms and definitions used, a basic understanding of the concept of the regulation, general overview of what is included in the regulation and what topics it covers, where the regulation can be found and what situations and processes it applies to, passive/delegated usage of the regulation</a:t>
                      </a:r>
                      <a:endParaRPr sz="700">
                        <a:latin typeface="IBM Plex Sans"/>
                        <a:ea typeface="IBM Plex Sans"/>
                        <a:cs typeface="IBM Plex Sans"/>
                        <a:sym typeface="IBM Plex Sans"/>
                      </a:endParaRPr>
                    </a:p>
                  </a:txBody>
                  <a:tcPr marL="90000" marR="90000" marT="90000" marB="900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FEFEF"/>
                    </a:solidFill>
                  </a:tcPr>
                </a:tc>
                <a:extLst>
                  <a:ext uri="{0D108BD9-81ED-4DB2-BD59-A6C34878D82A}">
                    <a16:rowId xmlns:a16="http://schemas.microsoft.com/office/drawing/2014/main" val="10002"/>
                  </a:ext>
                </a:extLst>
              </a:tr>
              <a:tr h="524275">
                <a:tc>
                  <a:txBody>
                    <a:bodyPr/>
                    <a:lstStyle/>
                    <a:p>
                      <a:pPr marL="0" lvl="0" indent="0" algn="l" rtl="0">
                        <a:lnSpc>
                          <a:spcPct val="115000"/>
                        </a:lnSpc>
                        <a:spcBef>
                          <a:spcPts val="0"/>
                        </a:spcBef>
                        <a:spcAft>
                          <a:spcPts val="0"/>
                        </a:spcAft>
                        <a:buNone/>
                      </a:pPr>
                      <a:r>
                        <a:rPr lang="cs" sz="800">
                          <a:solidFill>
                            <a:schemeClr val="lt1"/>
                          </a:solidFill>
                          <a:latin typeface="IBM Plex Sans"/>
                          <a:ea typeface="IBM Plex Sans"/>
                          <a:cs typeface="IBM Plex Sans"/>
                          <a:sym typeface="IBM Plex Sans"/>
                        </a:rPr>
                        <a:t>Intermediate</a:t>
                      </a:r>
                      <a:endParaRPr sz="800">
                        <a:solidFill>
                          <a:schemeClr val="lt1"/>
                        </a:solidFill>
                        <a:latin typeface="IBM Plex Sans"/>
                        <a:ea typeface="IBM Plex Sans"/>
                        <a:cs typeface="IBM Plex Sans"/>
                        <a:sym typeface="IBM Plex Sans"/>
                      </a:endParaRPr>
                    </a:p>
                  </a:txBody>
                  <a:tcPr marL="90000" marR="90000" marT="90000" marB="900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434343"/>
                    </a:solidFill>
                  </a:tcPr>
                </a:tc>
                <a:tc>
                  <a:txBody>
                    <a:bodyPr/>
                    <a:lstStyle/>
                    <a:p>
                      <a:pPr marL="0" lvl="0" indent="0" algn="l" rtl="0">
                        <a:lnSpc>
                          <a:spcPct val="115000"/>
                        </a:lnSpc>
                        <a:spcBef>
                          <a:spcPts val="0"/>
                        </a:spcBef>
                        <a:spcAft>
                          <a:spcPts val="0"/>
                        </a:spcAft>
                        <a:buNone/>
                      </a:pPr>
                      <a:r>
                        <a:rPr lang="cs" sz="700">
                          <a:latin typeface="IBM Plex Sans"/>
                          <a:ea typeface="IBM Plex Sans"/>
                          <a:cs typeface="IBM Plex Sans"/>
                          <a:sym typeface="IBM Plex Sans"/>
                        </a:rPr>
                        <a:t>Very good knowledge level of the specific regulation; unequivocal understanding and usage of the terms and definitions, complex understanding of the concept of the regulation, topics covered by it and its context regarding who/when/where/why/how it applies to, active usage of the regulation when required</a:t>
                      </a:r>
                      <a:endParaRPr sz="700">
                        <a:latin typeface="IBM Plex Sans"/>
                        <a:ea typeface="IBM Plex Sans"/>
                        <a:cs typeface="IBM Plex Sans"/>
                        <a:sym typeface="IBM Plex Sans"/>
                      </a:endParaRPr>
                    </a:p>
                  </a:txBody>
                  <a:tcPr marL="90000" marR="90000" marT="90000" marB="900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524275">
                <a:tc>
                  <a:txBody>
                    <a:bodyPr/>
                    <a:lstStyle/>
                    <a:p>
                      <a:pPr marL="0" lvl="0" indent="0" algn="l" rtl="0">
                        <a:lnSpc>
                          <a:spcPct val="115000"/>
                        </a:lnSpc>
                        <a:spcBef>
                          <a:spcPts val="0"/>
                        </a:spcBef>
                        <a:spcAft>
                          <a:spcPts val="0"/>
                        </a:spcAft>
                        <a:buNone/>
                      </a:pPr>
                      <a:r>
                        <a:rPr lang="cs" sz="800">
                          <a:solidFill>
                            <a:schemeClr val="lt1"/>
                          </a:solidFill>
                          <a:latin typeface="IBM Plex Sans"/>
                          <a:ea typeface="IBM Plex Sans"/>
                          <a:cs typeface="IBM Plex Sans"/>
                          <a:sym typeface="IBM Plex Sans"/>
                        </a:rPr>
                        <a:t>Expert</a:t>
                      </a:r>
                      <a:endParaRPr sz="800">
                        <a:solidFill>
                          <a:schemeClr val="lt1"/>
                        </a:solidFill>
                        <a:latin typeface="IBM Plex Sans"/>
                        <a:ea typeface="IBM Plex Sans"/>
                        <a:cs typeface="IBM Plex Sans"/>
                        <a:sym typeface="IBM Plex Sans"/>
                      </a:endParaRPr>
                    </a:p>
                  </a:txBody>
                  <a:tcPr marL="90000" marR="90000" marT="90000" marB="900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282C34"/>
                    </a:solidFill>
                  </a:tcPr>
                </a:tc>
                <a:tc>
                  <a:txBody>
                    <a:bodyPr/>
                    <a:lstStyle/>
                    <a:p>
                      <a:pPr marL="0" lvl="0" indent="0" algn="l" rtl="0">
                        <a:lnSpc>
                          <a:spcPct val="115000"/>
                        </a:lnSpc>
                        <a:spcBef>
                          <a:spcPts val="0"/>
                        </a:spcBef>
                        <a:spcAft>
                          <a:spcPts val="0"/>
                        </a:spcAft>
                        <a:buNone/>
                      </a:pPr>
                      <a:r>
                        <a:rPr lang="cs" sz="700" dirty="0">
                          <a:latin typeface="IBM Plex Sans"/>
                          <a:ea typeface="IBM Plex Sans"/>
                          <a:cs typeface="IBM Plex Sans"/>
                          <a:sym typeface="IBM Plex Sans"/>
                        </a:rPr>
                        <a:t>Excellent knowledge of the specific regulation; sterling understanding and usage of the terms, in-depth knowledge of the concept of the regulation, detailed knowledge and comprehensive understanding of the topics covered by the regulation, who/when/where/why/how the regulation and its sections should be implemented and followed, as well as specific outcomes and responsibilities resulting from the regulation regarding all relevant stakeholders, active usage of the regulation on daily basis</a:t>
                      </a:r>
                      <a:endParaRPr sz="700" dirty="0">
                        <a:latin typeface="IBM Plex Sans"/>
                        <a:ea typeface="IBM Plex Sans"/>
                        <a:cs typeface="IBM Plex Sans"/>
                        <a:sym typeface="IBM Plex Sans"/>
                      </a:endParaRPr>
                    </a:p>
                  </a:txBody>
                  <a:tcPr marL="90000" marR="90000" marT="90000" marB="900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FEFEF"/>
                    </a:solidFill>
                  </a:tcPr>
                </a:tc>
                <a:extLst>
                  <a:ext uri="{0D108BD9-81ED-4DB2-BD59-A6C34878D82A}">
                    <a16:rowId xmlns:a16="http://schemas.microsoft.com/office/drawing/2014/main" val="10004"/>
                  </a:ext>
                </a:extLst>
              </a:tr>
            </a:tbl>
          </a:graphicData>
        </a:graphic>
      </p:graphicFrame>
      <p:pic>
        <p:nvPicPr>
          <p:cNvPr id="268" name="Google Shape;268;p23"/>
          <p:cNvPicPr preferRelativeResize="0"/>
          <p:nvPr/>
        </p:nvPicPr>
        <p:blipFill rotWithShape="1">
          <a:blip r:embed="rId3">
            <a:alphaModFix/>
          </a:blip>
          <a:srcRect t="62179" r="10" b="3"/>
          <a:stretch/>
        </p:blipFill>
        <p:spPr>
          <a:xfrm>
            <a:off x="7968228" y="3422010"/>
            <a:ext cx="189325" cy="117025"/>
          </a:xfrm>
          <a:prstGeom prst="rect">
            <a:avLst/>
          </a:prstGeom>
          <a:noFill/>
          <a:ln>
            <a:noFill/>
          </a:ln>
        </p:spPr>
      </p:pic>
      <p:sp>
        <p:nvSpPr>
          <p:cNvPr id="269" name="Google Shape;269;p23"/>
          <p:cNvSpPr txBox="1">
            <a:spLocks noGrp="1"/>
          </p:cNvSpPr>
          <p:nvPr>
            <p:ph type="sldNum" idx="2"/>
          </p:nvPr>
        </p:nvSpPr>
        <p:spPr>
          <a:xfrm>
            <a:off x="929649" y="4683700"/>
            <a:ext cx="10530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cs" sz="700" b="1" u="sng">
                <a:solidFill>
                  <a:srgbClr val="FED460"/>
                </a:solidFill>
                <a:hlinkClick r:id="rId4" action="ppaction://hlinksldjump">
                  <a:extLst>
                    <a:ext uri="{A12FA001-AC4F-418D-AE19-62706E023703}">
                      <ahyp:hlinkClr xmlns:ahyp="http://schemas.microsoft.com/office/drawing/2018/hyperlinkcolor" val="tx"/>
                    </a:ext>
                  </a:extLst>
                </a:hlinkClick>
              </a:rPr>
              <a:t>Back to Content</a:t>
            </a:r>
            <a:endParaRPr sz="700" b="1">
              <a:solidFill>
                <a:srgbClr val="FED460"/>
              </a:solidFill>
            </a:endParaRPr>
          </a:p>
        </p:txBody>
      </p:sp>
      <p:sp>
        <p:nvSpPr>
          <p:cNvPr id="270" name="Google Shape;270;p23">
            <a:hlinkClick r:id="rId4" action="ppaction://hlinksldjump"/>
          </p:cNvPr>
          <p:cNvSpPr/>
          <p:nvPr/>
        </p:nvSpPr>
        <p:spPr>
          <a:xfrm flipH="1">
            <a:off x="790649" y="4806553"/>
            <a:ext cx="179700" cy="114600"/>
          </a:xfrm>
          <a:prstGeom prst="bentUpArrow">
            <a:avLst>
              <a:gd name="adj1" fmla="val 25000"/>
              <a:gd name="adj2" fmla="val 25000"/>
              <a:gd name="adj3" fmla="val 25000"/>
            </a:avLst>
          </a:prstGeom>
          <a:solidFill>
            <a:srgbClr val="FED4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Google Shape;401;p34">
            <a:extLst>
              <a:ext uri="{FF2B5EF4-FFF2-40B4-BE49-F238E27FC236}">
                <a16:creationId xmlns:a16="http://schemas.microsoft.com/office/drawing/2014/main" id="{627BCE6A-58BF-F7D0-285E-23C09F8B6A99}"/>
              </a:ext>
            </a:extLst>
          </p:cNvPr>
          <p:cNvSpPr txBox="1">
            <a:spLocks/>
          </p:cNvSpPr>
          <p:nvPr/>
        </p:nvSpPr>
        <p:spPr>
          <a:xfrm>
            <a:off x="5397910" y="4683700"/>
            <a:ext cx="3543187" cy="393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1pPr>
            <a:lvl2pPr marR="0" lvl="1"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2pPr>
            <a:lvl3pPr marR="0" lvl="2"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3pPr>
            <a:lvl4pPr marR="0" lvl="3"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4pPr>
            <a:lvl5pPr marR="0" lvl="4"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5pPr>
            <a:lvl6pPr marR="0" lvl="5"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6pPr>
            <a:lvl7pPr marR="0" lvl="6"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7pPr>
            <a:lvl8pPr marR="0" lvl="7"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8pPr>
            <a:lvl9pPr marR="0" lvl="8"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9pPr>
          </a:lstStyle>
          <a:p>
            <a:r>
              <a:rPr lang="en-GB"/>
              <a:t>A Limited-Time Pilot Program to Shape the Future of PV Certification </a:t>
            </a:r>
            <a:endParaRPr lang="en-GB"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14" name="Rectangle 13">
            <a:extLst>
              <a:ext uri="{FF2B5EF4-FFF2-40B4-BE49-F238E27FC236}">
                <a16:creationId xmlns:a16="http://schemas.microsoft.com/office/drawing/2014/main" id="{FF9C6156-98C8-A814-D16E-AC162A2CF2FC}"/>
              </a:ext>
            </a:extLst>
          </p:cNvPr>
          <p:cNvSpPr/>
          <p:nvPr/>
        </p:nvSpPr>
        <p:spPr>
          <a:xfrm>
            <a:off x="7452360" y="66200"/>
            <a:ext cx="1580709" cy="499061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312" name="Google Shape;312;p27"/>
          <p:cNvSpPr txBox="1">
            <a:spLocks noGrp="1"/>
          </p:cNvSpPr>
          <p:nvPr>
            <p:ph type="title" idx="4294967295"/>
          </p:nvPr>
        </p:nvSpPr>
        <p:spPr>
          <a:xfrm>
            <a:off x="741820" y="2046195"/>
            <a:ext cx="3038100" cy="2094000"/>
          </a:xfrm>
          <a:prstGeom prst="rect">
            <a:avLst/>
          </a:prstGeom>
          <a:solidFill>
            <a:srgbClr val="CCCCCC"/>
          </a:solidFill>
        </p:spPr>
        <p:txBody>
          <a:bodyPr spcFirstLastPara="1" wrap="square" lIns="91425" tIns="180000" rIns="91425" bIns="91425" anchor="t" anchorCtr="0">
            <a:noAutofit/>
          </a:bodyPr>
          <a:lstStyle/>
          <a:p>
            <a:pPr marL="161925" lvl="0" indent="-122238">
              <a:lnSpc>
                <a:spcPct val="150000"/>
              </a:lnSpc>
              <a:buClr>
                <a:srgbClr val="51BEC7"/>
              </a:buClr>
              <a:buSzPts val="800"/>
              <a:buFont typeface="IBM Plex Sans"/>
              <a:buChar char="→"/>
              <a:tabLst>
                <a:tab pos="390525" algn="l"/>
              </a:tabLst>
            </a:pPr>
            <a:r>
              <a:rPr lang="en-GB" sz="800">
                <a:solidFill>
                  <a:srgbClr val="282C34"/>
                </a:solidFill>
              </a:rPr>
              <a:t>What is the term for a system whereby case reports of adverse drug events are voluntarily submitted from health professionals and pharmaceutical manufacturers to the national regulatory authority?</a:t>
            </a:r>
            <a:br>
              <a:rPr lang="en-GB" sz="800">
                <a:solidFill>
                  <a:srgbClr val="282C34"/>
                </a:solidFill>
              </a:rPr>
            </a:br>
            <a:br>
              <a:rPr lang="en-GB" sz="800">
                <a:solidFill>
                  <a:srgbClr val="282C34"/>
                </a:solidFill>
              </a:rPr>
            </a:br>
            <a:r>
              <a:rPr lang="en-GB" sz="800">
                <a:solidFill>
                  <a:srgbClr val="282C34"/>
                </a:solidFill>
              </a:rPr>
              <a:t>a) Record linkage</a:t>
            </a:r>
            <a:br>
              <a:rPr lang="en-GB" sz="800">
                <a:solidFill>
                  <a:srgbClr val="282C34"/>
                </a:solidFill>
              </a:rPr>
            </a:br>
            <a:r>
              <a:rPr lang="en-GB" sz="800" b="1">
                <a:solidFill>
                  <a:srgbClr val="282C34"/>
                </a:solidFill>
              </a:rPr>
              <a:t>b) Spontaneous reporting </a:t>
            </a:r>
            <a:br>
              <a:rPr lang="en-GB" sz="800">
                <a:solidFill>
                  <a:srgbClr val="282C34"/>
                </a:solidFill>
              </a:rPr>
            </a:br>
            <a:r>
              <a:rPr lang="en-GB" sz="800">
                <a:solidFill>
                  <a:srgbClr val="282C34"/>
                </a:solidFill>
              </a:rPr>
              <a:t>c) Active surveillance system</a:t>
            </a:r>
            <a:br>
              <a:rPr lang="en-GB" sz="800">
                <a:solidFill>
                  <a:srgbClr val="282C34"/>
                </a:solidFill>
              </a:rPr>
            </a:br>
            <a:r>
              <a:rPr lang="en-GB" sz="800">
                <a:solidFill>
                  <a:srgbClr val="282C34"/>
                </a:solidFill>
              </a:rPr>
              <a:t>d) Product stewardship</a:t>
            </a:r>
            <a:endParaRPr sz="800">
              <a:solidFill>
                <a:srgbClr val="282C33"/>
              </a:solidFill>
            </a:endParaRPr>
          </a:p>
        </p:txBody>
      </p:sp>
      <p:sp>
        <p:nvSpPr>
          <p:cNvPr id="313" name="Google Shape;313;p27"/>
          <p:cNvSpPr txBox="1">
            <a:spLocks noGrp="1"/>
          </p:cNvSpPr>
          <p:nvPr>
            <p:ph type="sldNum" idx="4294967295"/>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cs"/>
              <a:t>7</a:t>
            </a:fld>
            <a:endParaRPr/>
          </a:p>
        </p:txBody>
      </p:sp>
      <p:sp>
        <p:nvSpPr>
          <p:cNvPr id="314" name="Google Shape;314;p27"/>
          <p:cNvSpPr txBox="1">
            <a:spLocks noGrp="1"/>
          </p:cNvSpPr>
          <p:nvPr>
            <p:ph type="sldNum" idx="12"/>
          </p:nvPr>
        </p:nvSpPr>
        <p:spPr>
          <a:xfrm>
            <a:off x="110931" y="4683696"/>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cs"/>
              <a:t>7</a:t>
            </a:fld>
            <a:endParaRPr/>
          </a:p>
        </p:txBody>
      </p:sp>
      <p:sp>
        <p:nvSpPr>
          <p:cNvPr id="316" name="Google Shape;316;p27"/>
          <p:cNvSpPr txBox="1"/>
          <p:nvPr/>
        </p:nvSpPr>
        <p:spPr>
          <a:xfrm>
            <a:off x="741350" y="297450"/>
            <a:ext cx="3830650" cy="393600"/>
          </a:xfrm>
          <a:prstGeom prst="rect">
            <a:avLst/>
          </a:prstGeom>
          <a:noFill/>
          <a:ln>
            <a:noFill/>
          </a:ln>
        </p:spPr>
        <p:txBody>
          <a:bodyPr spcFirstLastPara="1" wrap="square" lIns="91425" tIns="91425" rIns="91425" bIns="91425" anchor="ctr" anchorCtr="0">
            <a:noAutofit/>
          </a:bodyPr>
          <a:lstStyle/>
          <a:p>
            <a:pPr>
              <a:lnSpc>
                <a:spcPct val="90000"/>
              </a:lnSpc>
            </a:pPr>
            <a:r>
              <a:rPr lang="en-GB" b="1">
                <a:solidFill>
                  <a:srgbClr val="51BEC7"/>
                </a:solidFill>
                <a:latin typeface="IBM Plex Sans"/>
                <a:ea typeface="IBM Plex Sans"/>
                <a:cs typeface="IBM Plex Sans"/>
                <a:sym typeface="IBM Plex Sans"/>
              </a:rPr>
              <a:t>Types of questions – definitions</a:t>
            </a:r>
            <a:endParaRPr lang="en-GB" i="1">
              <a:solidFill>
                <a:srgbClr val="FED460"/>
              </a:solidFill>
              <a:latin typeface="Georgia"/>
              <a:ea typeface="Georgia"/>
              <a:cs typeface="Georgia"/>
              <a:sym typeface="Georgia"/>
            </a:endParaRPr>
          </a:p>
        </p:txBody>
      </p:sp>
      <p:sp>
        <p:nvSpPr>
          <p:cNvPr id="317" name="Google Shape;317;p27"/>
          <p:cNvSpPr txBox="1">
            <a:spLocks noGrp="1"/>
          </p:cNvSpPr>
          <p:nvPr>
            <p:ph type="ctrTitle" idx="4294967295"/>
          </p:nvPr>
        </p:nvSpPr>
        <p:spPr>
          <a:xfrm rot="1018">
            <a:off x="741434" y="1467235"/>
            <a:ext cx="3038100" cy="565800"/>
          </a:xfrm>
          <a:prstGeom prst="rect">
            <a:avLst/>
          </a:prstGeom>
          <a:solidFill>
            <a:srgbClr val="D9D9D9"/>
          </a:solidFill>
        </p:spPr>
        <p:txBody>
          <a:bodyPr spcFirstLastPara="1" wrap="square" lIns="91425" tIns="91425" rIns="91425" bIns="91425" anchor="t" anchorCtr="0">
            <a:noAutofit/>
          </a:bodyPr>
          <a:lstStyle/>
          <a:p>
            <a:pPr marL="0" lvl="0" indent="0" algn="l" rtl="0">
              <a:lnSpc>
                <a:spcPct val="90000"/>
              </a:lnSpc>
              <a:spcBef>
                <a:spcPts val="0"/>
              </a:spcBef>
              <a:spcAft>
                <a:spcPts val="0"/>
              </a:spcAft>
              <a:buNone/>
            </a:pPr>
            <a:r>
              <a:rPr lang="cs" sz="1000" b="1">
                <a:solidFill>
                  <a:srgbClr val="282C33"/>
                </a:solidFill>
              </a:rPr>
              <a:t>Sample question</a:t>
            </a:r>
            <a:endParaRPr sz="1000" b="1">
              <a:solidFill>
                <a:srgbClr val="282C33"/>
              </a:solidFill>
            </a:endParaRPr>
          </a:p>
        </p:txBody>
      </p:sp>
      <p:sp>
        <p:nvSpPr>
          <p:cNvPr id="318" name="Google Shape;318;p27"/>
          <p:cNvSpPr txBox="1">
            <a:spLocks noGrp="1"/>
          </p:cNvSpPr>
          <p:nvPr>
            <p:ph type="title" idx="4294967295"/>
          </p:nvPr>
        </p:nvSpPr>
        <p:spPr>
          <a:xfrm>
            <a:off x="3901887" y="2046194"/>
            <a:ext cx="3229800" cy="2094000"/>
          </a:xfrm>
          <a:prstGeom prst="rect">
            <a:avLst/>
          </a:prstGeom>
          <a:solidFill>
            <a:srgbClr val="434343"/>
          </a:solidFill>
        </p:spPr>
        <p:txBody>
          <a:bodyPr spcFirstLastPara="1" wrap="square" lIns="91425" tIns="180000" rIns="91425" bIns="91425" anchor="t" anchorCtr="0">
            <a:noAutofit/>
          </a:bodyPr>
          <a:lstStyle/>
          <a:p>
            <a:pPr marL="161999" indent="-122800">
              <a:lnSpc>
                <a:spcPct val="150000"/>
              </a:lnSpc>
              <a:buClr>
                <a:srgbClr val="51BEC7"/>
              </a:buClr>
              <a:buSzPts val="800"/>
              <a:buFont typeface="IBM Plex Sans"/>
              <a:buChar char="→"/>
            </a:pPr>
            <a:r>
              <a:rPr lang="en-GB" sz="800"/>
              <a:t>This type of questions asks you to determine the best term for a given definition or vice-versa. </a:t>
            </a:r>
            <a:br>
              <a:rPr lang="en-GB" sz="800"/>
            </a:br>
            <a:br>
              <a:rPr lang="en-GB" sz="800"/>
            </a:br>
            <a:r>
              <a:rPr lang="en-GB" sz="800"/>
              <a:t>All of the questions are multiple-choice with four possible answers and only one of them is always the correct one.</a:t>
            </a:r>
          </a:p>
        </p:txBody>
      </p:sp>
      <p:sp>
        <p:nvSpPr>
          <p:cNvPr id="319" name="Google Shape;319;p27"/>
          <p:cNvSpPr txBox="1">
            <a:spLocks noGrp="1"/>
          </p:cNvSpPr>
          <p:nvPr>
            <p:ph type="ctrTitle" idx="4294967295"/>
          </p:nvPr>
        </p:nvSpPr>
        <p:spPr>
          <a:xfrm rot="1277">
            <a:off x="3901782" y="1467385"/>
            <a:ext cx="3229800" cy="565800"/>
          </a:xfrm>
          <a:prstGeom prst="rect">
            <a:avLst/>
          </a:prstGeom>
          <a:solidFill>
            <a:srgbClr val="282C34"/>
          </a:solidFill>
        </p:spPr>
        <p:txBody>
          <a:bodyPr spcFirstLastPara="1" wrap="square" lIns="91425" tIns="91425" rIns="91425" bIns="91425" anchor="t" anchorCtr="0">
            <a:noAutofit/>
          </a:bodyPr>
          <a:lstStyle/>
          <a:p>
            <a:pPr marL="0" lvl="0" indent="0" algn="l" rtl="0">
              <a:lnSpc>
                <a:spcPct val="90000"/>
              </a:lnSpc>
              <a:spcBef>
                <a:spcPts val="0"/>
              </a:spcBef>
              <a:spcAft>
                <a:spcPts val="0"/>
              </a:spcAft>
              <a:buNone/>
            </a:pPr>
            <a:r>
              <a:rPr lang="cs" sz="1000" b="1"/>
              <a:t>Commentary</a:t>
            </a:r>
            <a:endParaRPr sz="1000" b="1"/>
          </a:p>
        </p:txBody>
      </p:sp>
      <p:pic>
        <p:nvPicPr>
          <p:cNvPr id="321" name="Google Shape;321;p27"/>
          <p:cNvPicPr preferRelativeResize="0"/>
          <p:nvPr/>
        </p:nvPicPr>
        <p:blipFill rotWithShape="1">
          <a:blip r:embed="rId3">
            <a:alphaModFix/>
          </a:blip>
          <a:srcRect t="75194"/>
          <a:stretch/>
        </p:blipFill>
        <p:spPr>
          <a:xfrm>
            <a:off x="3297244" y="2033489"/>
            <a:ext cx="379270" cy="153750"/>
          </a:xfrm>
          <a:prstGeom prst="rect">
            <a:avLst/>
          </a:prstGeom>
          <a:noFill/>
          <a:ln>
            <a:noFill/>
          </a:ln>
        </p:spPr>
      </p:pic>
      <p:sp>
        <p:nvSpPr>
          <p:cNvPr id="322" name="Google Shape;322;p27"/>
          <p:cNvSpPr txBox="1">
            <a:spLocks noGrp="1"/>
          </p:cNvSpPr>
          <p:nvPr>
            <p:ph type="sldNum" idx="2"/>
          </p:nvPr>
        </p:nvSpPr>
        <p:spPr>
          <a:xfrm>
            <a:off x="929649" y="4683700"/>
            <a:ext cx="10530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cs" sz="700" b="1" u="sng">
                <a:solidFill>
                  <a:srgbClr val="FED460"/>
                </a:solidFill>
                <a:hlinkClick r:id="rId4" action="ppaction://hlinksldjump">
                  <a:extLst>
                    <a:ext uri="{A12FA001-AC4F-418D-AE19-62706E023703}">
                      <ahyp:hlinkClr xmlns:ahyp="http://schemas.microsoft.com/office/drawing/2018/hyperlinkcolor" val="tx"/>
                    </a:ext>
                  </a:extLst>
                </a:hlinkClick>
              </a:rPr>
              <a:t>Back to Content</a:t>
            </a:r>
            <a:endParaRPr sz="700" b="1">
              <a:solidFill>
                <a:srgbClr val="FED460"/>
              </a:solidFill>
            </a:endParaRPr>
          </a:p>
        </p:txBody>
      </p:sp>
      <p:sp>
        <p:nvSpPr>
          <p:cNvPr id="323" name="Google Shape;323;p27">
            <a:hlinkClick r:id="rId4" action="ppaction://hlinksldjump"/>
          </p:cNvPr>
          <p:cNvSpPr/>
          <p:nvPr/>
        </p:nvSpPr>
        <p:spPr>
          <a:xfrm flipH="1">
            <a:off x="790649" y="4806553"/>
            <a:ext cx="179700" cy="114600"/>
          </a:xfrm>
          <a:prstGeom prst="bentUpArrow">
            <a:avLst>
              <a:gd name="adj1" fmla="val 25000"/>
              <a:gd name="adj2" fmla="val 25000"/>
              <a:gd name="adj3" fmla="val 25000"/>
            </a:avLst>
          </a:prstGeom>
          <a:solidFill>
            <a:srgbClr val="FED4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Google Shape;401;p34">
            <a:extLst>
              <a:ext uri="{FF2B5EF4-FFF2-40B4-BE49-F238E27FC236}">
                <a16:creationId xmlns:a16="http://schemas.microsoft.com/office/drawing/2014/main" id="{5069E456-2FFC-70C1-3842-BE43476ED5C7}"/>
              </a:ext>
            </a:extLst>
          </p:cNvPr>
          <p:cNvSpPr txBox="1">
            <a:spLocks/>
          </p:cNvSpPr>
          <p:nvPr/>
        </p:nvSpPr>
        <p:spPr>
          <a:xfrm>
            <a:off x="5397910" y="4683700"/>
            <a:ext cx="3543187" cy="393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1pPr>
            <a:lvl2pPr marR="0" lvl="1"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2pPr>
            <a:lvl3pPr marR="0" lvl="2"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3pPr>
            <a:lvl4pPr marR="0" lvl="3"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4pPr>
            <a:lvl5pPr marR="0" lvl="4"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5pPr>
            <a:lvl6pPr marR="0" lvl="5"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6pPr>
            <a:lvl7pPr marR="0" lvl="6"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7pPr>
            <a:lvl8pPr marR="0" lvl="7"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8pPr>
            <a:lvl9pPr marR="0" lvl="8"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9pPr>
          </a:lstStyle>
          <a:p>
            <a:r>
              <a:rPr lang="en-GB"/>
              <a:t>A Limited-Time Pilot Program to Shape the Future of PV Certification </a:t>
            </a:r>
            <a:endParaRPr lang="en-GB"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14" name="Rectangle 13">
            <a:extLst>
              <a:ext uri="{FF2B5EF4-FFF2-40B4-BE49-F238E27FC236}">
                <a16:creationId xmlns:a16="http://schemas.microsoft.com/office/drawing/2014/main" id="{FF9C6156-98C8-A814-D16E-AC162A2CF2FC}"/>
              </a:ext>
            </a:extLst>
          </p:cNvPr>
          <p:cNvSpPr/>
          <p:nvPr/>
        </p:nvSpPr>
        <p:spPr>
          <a:xfrm>
            <a:off x="7452360" y="66200"/>
            <a:ext cx="1580709" cy="499061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312" name="Google Shape;312;p27"/>
          <p:cNvSpPr txBox="1">
            <a:spLocks noGrp="1"/>
          </p:cNvSpPr>
          <p:nvPr>
            <p:ph type="title" idx="4294967295"/>
          </p:nvPr>
        </p:nvSpPr>
        <p:spPr>
          <a:xfrm>
            <a:off x="791119" y="1868653"/>
            <a:ext cx="3038100" cy="2094000"/>
          </a:xfrm>
          <a:prstGeom prst="rect">
            <a:avLst/>
          </a:prstGeom>
          <a:solidFill>
            <a:srgbClr val="CCCCCC"/>
          </a:solidFill>
        </p:spPr>
        <p:txBody>
          <a:bodyPr spcFirstLastPara="1" wrap="square" lIns="91425" tIns="180000" rIns="91425" bIns="91425" anchor="t" anchorCtr="0">
            <a:noAutofit/>
          </a:bodyPr>
          <a:lstStyle/>
          <a:p>
            <a:pPr marL="161925" indent="-122238">
              <a:lnSpc>
                <a:spcPct val="150000"/>
              </a:lnSpc>
              <a:buClr>
                <a:srgbClr val="51BEC7"/>
              </a:buClr>
              <a:buSzPts val="800"/>
              <a:buFont typeface="IBM Plex Sans"/>
              <a:buChar char="→"/>
              <a:tabLst>
                <a:tab pos="390525" algn="l"/>
              </a:tabLst>
            </a:pPr>
            <a:r>
              <a:rPr lang="en-GB" sz="800" dirty="0">
                <a:solidFill>
                  <a:srgbClr val="282C34"/>
                </a:solidFill>
              </a:rPr>
              <a:t>Why are the results from clinical trials incomplete with regard to possible adverse reactions? </a:t>
            </a:r>
            <a:br>
              <a:rPr lang="en-GB" sz="800" dirty="0">
                <a:solidFill>
                  <a:srgbClr val="282C34"/>
                </a:solidFill>
              </a:rPr>
            </a:br>
            <a:br>
              <a:rPr lang="en-GB" sz="800" dirty="0">
                <a:solidFill>
                  <a:srgbClr val="282C34"/>
                </a:solidFill>
              </a:rPr>
            </a:br>
            <a:r>
              <a:rPr lang="en-GB" sz="800" dirty="0">
                <a:solidFill>
                  <a:srgbClr val="282C34"/>
                </a:solidFill>
              </a:rPr>
              <a:t>a) Clinical trials are based on theoretical research only.</a:t>
            </a:r>
            <a:br>
              <a:rPr lang="en-GB" sz="800" dirty="0">
                <a:solidFill>
                  <a:srgbClr val="282C34"/>
                </a:solidFill>
              </a:rPr>
            </a:br>
            <a:r>
              <a:rPr lang="en-GB" sz="800" dirty="0">
                <a:solidFill>
                  <a:srgbClr val="282C34"/>
                </a:solidFill>
              </a:rPr>
              <a:t>b) Patients from clinical trials are not qualified enough to sufficiently describe the reactions.	</a:t>
            </a:r>
            <a:br>
              <a:rPr lang="en-GB" sz="800" dirty="0">
                <a:solidFill>
                  <a:srgbClr val="282C34"/>
                </a:solidFill>
              </a:rPr>
            </a:br>
            <a:r>
              <a:rPr lang="en-GB" sz="800" b="1" dirty="0">
                <a:solidFill>
                  <a:srgbClr val="282C34"/>
                </a:solidFill>
              </a:rPr>
              <a:t>c) The number of patients and duration is limited</a:t>
            </a:r>
            <a:r>
              <a:rPr lang="en-GB" sz="800" b="1" dirty="0">
                <a:solidFill>
                  <a:srgbClr val="50BEC8"/>
                </a:solidFill>
              </a:rPr>
              <a:t>.</a:t>
            </a:r>
            <a:br>
              <a:rPr lang="en-GB" sz="800" dirty="0">
                <a:solidFill>
                  <a:srgbClr val="282C34"/>
                </a:solidFill>
              </a:rPr>
            </a:br>
            <a:r>
              <a:rPr lang="en-GB" sz="800" dirty="0">
                <a:solidFill>
                  <a:srgbClr val="282C34"/>
                </a:solidFill>
              </a:rPr>
              <a:t>d) Clinical trials do not study adverse reactions.</a:t>
            </a:r>
            <a:br>
              <a:rPr lang="en-GB" sz="800" dirty="0">
                <a:solidFill>
                  <a:srgbClr val="282C34"/>
                </a:solidFill>
              </a:rPr>
            </a:br>
            <a:endParaRPr sz="800" dirty="0">
              <a:solidFill>
                <a:srgbClr val="282C33"/>
              </a:solidFill>
            </a:endParaRPr>
          </a:p>
        </p:txBody>
      </p:sp>
      <p:sp>
        <p:nvSpPr>
          <p:cNvPr id="313" name="Google Shape;313;p27"/>
          <p:cNvSpPr txBox="1">
            <a:spLocks noGrp="1"/>
          </p:cNvSpPr>
          <p:nvPr>
            <p:ph type="sldNum" idx="4294967295"/>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cs"/>
              <a:t>8</a:t>
            </a:fld>
            <a:endParaRPr/>
          </a:p>
        </p:txBody>
      </p:sp>
      <p:sp>
        <p:nvSpPr>
          <p:cNvPr id="314" name="Google Shape;314;p27"/>
          <p:cNvSpPr txBox="1">
            <a:spLocks noGrp="1"/>
          </p:cNvSpPr>
          <p:nvPr>
            <p:ph type="sldNum" idx="12"/>
          </p:nvPr>
        </p:nvSpPr>
        <p:spPr>
          <a:xfrm>
            <a:off x="110931" y="4683696"/>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cs"/>
              <a:t>8</a:t>
            </a:fld>
            <a:endParaRPr/>
          </a:p>
        </p:txBody>
      </p:sp>
      <p:sp>
        <p:nvSpPr>
          <p:cNvPr id="316" name="Google Shape;316;p27"/>
          <p:cNvSpPr txBox="1"/>
          <p:nvPr/>
        </p:nvSpPr>
        <p:spPr>
          <a:xfrm>
            <a:off x="741350" y="297450"/>
            <a:ext cx="3830650" cy="393600"/>
          </a:xfrm>
          <a:prstGeom prst="rect">
            <a:avLst/>
          </a:prstGeom>
          <a:noFill/>
          <a:ln>
            <a:noFill/>
          </a:ln>
        </p:spPr>
        <p:txBody>
          <a:bodyPr spcFirstLastPara="1" wrap="square" lIns="91425" tIns="91425" rIns="91425" bIns="91425" anchor="ctr" anchorCtr="0">
            <a:noAutofit/>
          </a:bodyPr>
          <a:lstStyle/>
          <a:p>
            <a:pPr lvl="0">
              <a:lnSpc>
                <a:spcPct val="90000"/>
              </a:lnSpc>
            </a:pPr>
            <a:r>
              <a:rPr lang="en-GB" b="1" dirty="0">
                <a:solidFill>
                  <a:srgbClr val="51BEC7"/>
                </a:solidFill>
                <a:latin typeface="IBM Plex Sans"/>
                <a:ea typeface="IBM Plex Sans"/>
                <a:cs typeface="IBM Plex Sans"/>
                <a:sym typeface="IBM Plex Sans"/>
              </a:rPr>
              <a:t>Types of questions</a:t>
            </a:r>
          </a:p>
          <a:p>
            <a:pPr lvl="0">
              <a:lnSpc>
                <a:spcPct val="90000"/>
              </a:lnSpc>
            </a:pPr>
            <a:r>
              <a:rPr lang="en-GB" b="1" dirty="0">
                <a:solidFill>
                  <a:srgbClr val="51BEC7"/>
                </a:solidFill>
                <a:latin typeface="IBM Plex Sans"/>
                <a:ea typeface="IBM Plex Sans"/>
                <a:cs typeface="IBM Plex Sans"/>
                <a:sym typeface="IBM Plex Sans"/>
              </a:rPr>
              <a:t> - about facts and principles</a:t>
            </a:r>
            <a:endParaRPr lang="en-GB" i="1" dirty="0">
              <a:solidFill>
                <a:srgbClr val="FED460"/>
              </a:solidFill>
              <a:latin typeface="Georgia"/>
              <a:ea typeface="Georgia"/>
              <a:cs typeface="Georgia"/>
              <a:sym typeface="Georgia"/>
            </a:endParaRPr>
          </a:p>
        </p:txBody>
      </p:sp>
      <p:sp>
        <p:nvSpPr>
          <p:cNvPr id="317" name="Google Shape;317;p27"/>
          <p:cNvSpPr txBox="1">
            <a:spLocks noGrp="1"/>
          </p:cNvSpPr>
          <p:nvPr>
            <p:ph type="ctrTitle" idx="4294967295"/>
          </p:nvPr>
        </p:nvSpPr>
        <p:spPr>
          <a:xfrm rot="1018">
            <a:off x="790733" y="1289693"/>
            <a:ext cx="3038100" cy="565800"/>
          </a:xfrm>
          <a:prstGeom prst="rect">
            <a:avLst/>
          </a:prstGeom>
          <a:solidFill>
            <a:srgbClr val="D9D9D9"/>
          </a:solidFill>
        </p:spPr>
        <p:txBody>
          <a:bodyPr spcFirstLastPara="1" wrap="square" lIns="91425" tIns="91425" rIns="91425" bIns="91425" anchor="t" anchorCtr="0">
            <a:noAutofit/>
          </a:bodyPr>
          <a:lstStyle/>
          <a:p>
            <a:pPr marL="0" lvl="0" indent="0" algn="l" rtl="0">
              <a:lnSpc>
                <a:spcPct val="90000"/>
              </a:lnSpc>
              <a:spcBef>
                <a:spcPts val="0"/>
              </a:spcBef>
              <a:spcAft>
                <a:spcPts val="0"/>
              </a:spcAft>
              <a:buNone/>
            </a:pPr>
            <a:r>
              <a:rPr lang="cs" sz="1000" b="1">
                <a:solidFill>
                  <a:srgbClr val="282C33"/>
                </a:solidFill>
              </a:rPr>
              <a:t>Sample question</a:t>
            </a:r>
            <a:endParaRPr sz="1000" b="1">
              <a:solidFill>
                <a:srgbClr val="282C33"/>
              </a:solidFill>
            </a:endParaRPr>
          </a:p>
        </p:txBody>
      </p:sp>
      <p:sp>
        <p:nvSpPr>
          <p:cNvPr id="318" name="Google Shape;318;p27"/>
          <p:cNvSpPr txBox="1">
            <a:spLocks noGrp="1"/>
          </p:cNvSpPr>
          <p:nvPr>
            <p:ph type="title" idx="4294967295"/>
          </p:nvPr>
        </p:nvSpPr>
        <p:spPr>
          <a:xfrm>
            <a:off x="3951186" y="1868652"/>
            <a:ext cx="3229800" cy="2094000"/>
          </a:xfrm>
          <a:prstGeom prst="rect">
            <a:avLst/>
          </a:prstGeom>
          <a:solidFill>
            <a:srgbClr val="434343"/>
          </a:solidFill>
        </p:spPr>
        <p:txBody>
          <a:bodyPr spcFirstLastPara="1" wrap="square" lIns="91425" tIns="180000" rIns="91425" bIns="91425" anchor="t" anchorCtr="0">
            <a:noAutofit/>
          </a:bodyPr>
          <a:lstStyle/>
          <a:p>
            <a:pPr marL="161999" indent="-122800">
              <a:lnSpc>
                <a:spcPct val="150000"/>
              </a:lnSpc>
              <a:buClr>
                <a:srgbClr val="51BEC7"/>
              </a:buClr>
              <a:buSzPts val="800"/>
              <a:buFont typeface="IBM Plex Sans"/>
              <a:buChar char="→"/>
            </a:pPr>
            <a:r>
              <a:rPr lang="en-GB" sz="800"/>
              <a:t>This type of questions asks you for a specific fact or principle applied in pharmacovigilance. The information can be found in one of the reference documents, usually fairly explicitly.</a:t>
            </a:r>
            <a:br>
              <a:rPr lang="en-GB" sz="800"/>
            </a:br>
            <a:br>
              <a:rPr lang="en-GB" sz="800"/>
            </a:br>
            <a:r>
              <a:rPr lang="en-GB" sz="800"/>
              <a:t>All of the questions are multiple-choice with four possible answers and only one of them is always the correct one. </a:t>
            </a:r>
            <a:br>
              <a:rPr lang="en-GB" sz="800"/>
            </a:br>
            <a:br>
              <a:rPr lang="en-GB" sz="800"/>
            </a:br>
            <a:r>
              <a:rPr lang="en-GB" sz="800"/>
              <a:t>The questions might also be in negative with NOT capitalized.</a:t>
            </a:r>
          </a:p>
        </p:txBody>
      </p:sp>
      <p:sp>
        <p:nvSpPr>
          <p:cNvPr id="319" name="Google Shape;319;p27"/>
          <p:cNvSpPr txBox="1">
            <a:spLocks noGrp="1"/>
          </p:cNvSpPr>
          <p:nvPr>
            <p:ph type="ctrTitle" idx="4294967295"/>
          </p:nvPr>
        </p:nvSpPr>
        <p:spPr>
          <a:xfrm rot="1277">
            <a:off x="3950582" y="1289843"/>
            <a:ext cx="3229800" cy="565800"/>
          </a:xfrm>
          <a:prstGeom prst="rect">
            <a:avLst/>
          </a:prstGeom>
          <a:solidFill>
            <a:srgbClr val="282C34"/>
          </a:solidFill>
        </p:spPr>
        <p:txBody>
          <a:bodyPr spcFirstLastPara="1" wrap="square" lIns="91425" tIns="91425" rIns="91425" bIns="91425" anchor="t" anchorCtr="0">
            <a:noAutofit/>
          </a:bodyPr>
          <a:lstStyle/>
          <a:p>
            <a:pPr marL="0" lvl="0" indent="0" algn="l" rtl="0">
              <a:lnSpc>
                <a:spcPct val="90000"/>
              </a:lnSpc>
              <a:spcBef>
                <a:spcPts val="0"/>
              </a:spcBef>
              <a:spcAft>
                <a:spcPts val="0"/>
              </a:spcAft>
              <a:buNone/>
            </a:pPr>
            <a:r>
              <a:rPr lang="cs" sz="1000" b="1"/>
              <a:t>Commentary</a:t>
            </a:r>
            <a:endParaRPr sz="1000" b="1"/>
          </a:p>
        </p:txBody>
      </p:sp>
      <p:pic>
        <p:nvPicPr>
          <p:cNvPr id="321" name="Google Shape;321;p27"/>
          <p:cNvPicPr preferRelativeResize="0"/>
          <p:nvPr/>
        </p:nvPicPr>
        <p:blipFill rotWithShape="1">
          <a:blip r:embed="rId3">
            <a:alphaModFix/>
          </a:blip>
          <a:srcRect t="75194"/>
          <a:stretch/>
        </p:blipFill>
        <p:spPr>
          <a:xfrm>
            <a:off x="3346543" y="1855947"/>
            <a:ext cx="379270" cy="153750"/>
          </a:xfrm>
          <a:prstGeom prst="rect">
            <a:avLst/>
          </a:prstGeom>
          <a:noFill/>
          <a:ln>
            <a:noFill/>
          </a:ln>
        </p:spPr>
      </p:pic>
      <p:sp>
        <p:nvSpPr>
          <p:cNvPr id="322" name="Google Shape;322;p27"/>
          <p:cNvSpPr txBox="1">
            <a:spLocks noGrp="1"/>
          </p:cNvSpPr>
          <p:nvPr>
            <p:ph type="sldNum" idx="2"/>
          </p:nvPr>
        </p:nvSpPr>
        <p:spPr>
          <a:xfrm>
            <a:off x="929649" y="4683700"/>
            <a:ext cx="10530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cs" sz="700" b="1" u="sng">
                <a:solidFill>
                  <a:srgbClr val="FED460"/>
                </a:solidFill>
                <a:hlinkClick r:id="rId4" action="ppaction://hlinksldjump">
                  <a:extLst>
                    <a:ext uri="{A12FA001-AC4F-418D-AE19-62706E023703}">
                      <ahyp:hlinkClr xmlns:ahyp="http://schemas.microsoft.com/office/drawing/2018/hyperlinkcolor" val="tx"/>
                    </a:ext>
                  </a:extLst>
                </a:hlinkClick>
              </a:rPr>
              <a:t>Back to Content</a:t>
            </a:r>
            <a:endParaRPr sz="700" b="1">
              <a:solidFill>
                <a:srgbClr val="FED460"/>
              </a:solidFill>
            </a:endParaRPr>
          </a:p>
        </p:txBody>
      </p:sp>
      <p:sp>
        <p:nvSpPr>
          <p:cNvPr id="323" name="Google Shape;323;p27">
            <a:hlinkClick r:id="rId4" action="ppaction://hlinksldjump"/>
          </p:cNvPr>
          <p:cNvSpPr/>
          <p:nvPr/>
        </p:nvSpPr>
        <p:spPr>
          <a:xfrm flipH="1">
            <a:off x="790649" y="4806553"/>
            <a:ext cx="179700" cy="114600"/>
          </a:xfrm>
          <a:prstGeom prst="bentUpArrow">
            <a:avLst>
              <a:gd name="adj1" fmla="val 25000"/>
              <a:gd name="adj2" fmla="val 25000"/>
              <a:gd name="adj3" fmla="val 25000"/>
            </a:avLst>
          </a:prstGeom>
          <a:solidFill>
            <a:srgbClr val="FED4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Google Shape;401;p34">
            <a:extLst>
              <a:ext uri="{FF2B5EF4-FFF2-40B4-BE49-F238E27FC236}">
                <a16:creationId xmlns:a16="http://schemas.microsoft.com/office/drawing/2014/main" id="{F4A898F3-177B-9F6D-8255-F4FCC8D992EF}"/>
              </a:ext>
            </a:extLst>
          </p:cNvPr>
          <p:cNvSpPr txBox="1">
            <a:spLocks/>
          </p:cNvSpPr>
          <p:nvPr/>
        </p:nvSpPr>
        <p:spPr>
          <a:xfrm>
            <a:off x="5397910" y="4683700"/>
            <a:ext cx="3543187" cy="393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1pPr>
            <a:lvl2pPr marR="0" lvl="1"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2pPr>
            <a:lvl3pPr marR="0" lvl="2"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3pPr>
            <a:lvl4pPr marR="0" lvl="3"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4pPr>
            <a:lvl5pPr marR="0" lvl="4"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5pPr>
            <a:lvl6pPr marR="0" lvl="5"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6pPr>
            <a:lvl7pPr marR="0" lvl="6"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7pPr>
            <a:lvl8pPr marR="0" lvl="7"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8pPr>
            <a:lvl9pPr marR="0" lvl="8"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9pPr>
          </a:lstStyle>
          <a:p>
            <a:r>
              <a:rPr lang="en-GB"/>
              <a:t>A Limited-Time Pilot Program to Shape the Future of PV Certification </a:t>
            </a:r>
            <a:endParaRPr lang="en-GB" dirty="0"/>
          </a:p>
        </p:txBody>
      </p:sp>
    </p:spTree>
    <p:extLst>
      <p:ext uri="{BB962C8B-B14F-4D97-AF65-F5344CB8AC3E}">
        <p14:creationId xmlns:p14="http://schemas.microsoft.com/office/powerpoint/2010/main" val="40730390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24" name="Rectangle 23">
            <a:extLst>
              <a:ext uri="{FF2B5EF4-FFF2-40B4-BE49-F238E27FC236}">
                <a16:creationId xmlns:a16="http://schemas.microsoft.com/office/drawing/2014/main" id="{4758EE31-D721-56E1-5454-810F41B23607}"/>
              </a:ext>
            </a:extLst>
          </p:cNvPr>
          <p:cNvSpPr/>
          <p:nvPr/>
        </p:nvSpPr>
        <p:spPr>
          <a:xfrm>
            <a:off x="7452360" y="66200"/>
            <a:ext cx="1580709" cy="499061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153" name="Google Shape;153;p18"/>
          <p:cNvSpPr txBox="1">
            <a:spLocks noGrp="1"/>
          </p:cNvSpPr>
          <p:nvPr>
            <p:ph type="title" idx="4294967295"/>
          </p:nvPr>
        </p:nvSpPr>
        <p:spPr>
          <a:xfrm>
            <a:off x="741711" y="1858771"/>
            <a:ext cx="1384500" cy="2694277"/>
          </a:xfrm>
          <a:prstGeom prst="rect">
            <a:avLst/>
          </a:prstGeom>
          <a:solidFill>
            <a:srgbClr val="51BEC7"/>
          </a:solidFill>
        </p:spPr>
        <p:txBody>
          <a:bodyPr spcFirstLastPara="1" wrap="square" lIns="91425" tIns="91425" rIns="91425" bIns="91425" anchor="t" anchorCtr="0">
            <a:noAutofit/>
          </a:bodyPr>
          <a:lstStyle/>
          <a:p>
            <a:pPr lvl="0">
              <a:lnSpc>
                <a:spcPct val="130000"/>
              </a:lnSpc>
            </a:pPr>
            <a:r>
              <a:rPr lang="en-GB" sz="800"/>
              <a:t>All the examinations are proctored, which means that a video and audio recording will be made of you and your computer. It is highly recommended you check your system compatibility at the testing platform in advance. During the exam, it is necessary to be in a quiet environment and alone, so try to minimize the risk of any interruptions which might disturb the exam. </a:t>
            </a:r>
          </a:p>
        </p:txBody>
      </p:sp>
      <p:sp>
        <p:nvSpPr>
          <p:cNvPr id="154" name="Google Shape;154;p18"/>
          <p:cNvSpPr txBox="1">
            <a:spLocks noGrp="1"/>
          </p:cNvSpPr>
          <p:nvPr>
            <p:ph type="sldNum" idx="4294967295"/>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cs"/>
              <a:t>9</a:t>
            </a:fld>
            <a:endParaRPr/>
          </a:p>
        </p:txBody>
      </p:sp>
      <p:sp>
        <p:nvSpPr>
          <p:cNvPr id="155" name="Google Shape;155;p18"/>
          <p:cNvSpPr txBox="1">
            <a:spLocks noGrp="1"/>
          </p:cNvSpPr>
          <p:nvPr>
            <p:ph type="sldNum" idx="12"/>
          </p:nvPr>
        </p:nvSpPr>
        <p:spPr>
          <a:xfrm>
            <a:off x="110931" y="4683696"/>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cs"/>
              <a:t>9</a:t>
            </a:fld>
            <a:endParaRPr/>
          </a:p>
        </p:txBody>
      </p:sp>
      <p:sp>
        <p:nvSpPr>
          <p:cNvPr id="157" name="Google Shape;157;p18"/>
          <p:cNvSpPr txBox="1"/>
          <p:nvPr/>
        </p:nvSpPr>
        <p:spPr>
          <a:xfrm>
            <a:off x="741350" y="297450"/>
            <a:ext cx="2786700" cy="3936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None/>
            </a:pPr>
            <a:r>
              <a:rPr lang="cs" b="1">
                <a:solidFill>
                  <a:srgbClr val="51BEC7"/>
                </a:solidFill>
                <a:latin typeface="IBM Plex Sans"/>
                <a:ea typeface="IBM Plex Sans"/>
                <a:cs typeface="IBM Plex Sans"/>
                <a:sym typeface="IBM Plex Sans"/>
              </a:rPr>
              <a:t>Our tips</a:t>
            </a:r>
            <a:endParaRPr sz="1400" b="1">
              <a:solidFill>
                <a:srgbClr val="51BEC7"/>
              </a:solidFill>
              <a:latin typeface="IBM Plex Sans"/>
              <a:ea typeface="IBM Plex Sans"/>
              <a:cs typeface="IBM Plex Sans"/>
              <a:sym typeface="IBM Plex Sans"/>
            </a:endParaRPr>
          </a:p>
        </p:txBody>
      </p:sp>
      <p:sp>
        <p:nvSpPr>
          <p:cNvPr id="158" name="Google Shape;158;p18"/>
          <p:cNvSpPr txBox="1">
            <a:spLocks noGrp="1"/>
          </p:cNvSpPr>
          <p:nvPr>
            <p:ph type="ctrTitle" idx="4294967295"/>
          </p:nvPr>
        </p:nvSpPr>
        <p:spPr>
          <a:xfrm rot="2235">
            <a:off x="741535" y="1279809"/>
            <a:ext cx="1384500" cy="565800"/>
          </a:xfrm>
          <a:prstGeom prst="rect">
            <a:avLst/>
          </a:prstGeom>
          <a:solidFill>
            <a:srgbClr val="67CFD8"/>
          </a:solidFill>
        </p:spPr>
        <p:txBody>
          <a:bodyPr spcFirstLastPara="1" wrap="square" lIns="91425" tIns="91425" rIns="91425" bIns="91425" anchor="t" anchorCtr="0">
            <a:noAutofit/>
          </a:bodyPr>
          <a:lstStyle/>
          <a:p>
            <a:pPr lvl="0">
              <a:lnSpc>
                <a:spcPct val="90000"/>
              </a:lnSpc>
            </a:pPr>
            <a:r>
              <a:rPr lang="cs" sz="1000" b="1"/>
              <a:t>Check the settings</a:t>
            </a:r>
            <a:endParaRPr sz="1000" b="1"/>
          </a:p>
        </p:txBody>
      </p:sp>
      <p:sp>
        <p:nvSpPr>
          <p:cNvPr id="159" name="Google Shape;159;p18"/>
          <p:cNvSpPr txBox="1">
            <a:spLocks noGrp="1"/>
          </p:cNvSpPr>
          <p:nvPr>
            <p:ph type="title" idx="4294967295"/>
          </p:nvPr>
        </p:nvSpPr>
        <p:spPr>
          <a:xfrm>
            <a:off x="2253470" y="1858771"/>
            <a:ext cx="1384500" cy="2694277"/>
          </a:xfrm>
          <a:prstGeom prst="rect">
            <a:avLst/>
          </a:prstGeom>
          <a:solidFill>
            <a:srgbClr val="51BEC7"/>
          </a:solidFill>
        </p:spPr>
        <p:txBody>
          <a:bodyPr spcFirstLastPara="1" wrap="square" lIns="91425" tIns="91425" rIns="91425" bIns="91425" anchor="t" anchorCtr="0">
            <a:noAutofit/>
          </a:bodyPr>
          <a:lstStyle/>
          <a:p>
            <a:pPr>
              <a:lnSpc>
                <a:spcPct val="130000"/>
              </a:lnSpc>
            </a:pPr>
            <a:r>
              <a:rPr lang="en-GB" sz="800"/>
              <a:t>Make sure you read all the questions carefully and thoroughly – sometimes overlooking even one word can change the whole meaning. Same applies to the answers. While there is always one correct answer, this one might be similar to another option. Pay special attention to negatively-worded questions.</a:t>
            </a:r>
          </a:p>
        </p:txBody>
      </p:sp>
      <p:sp>
        <p:nvSpPr>
          <p:cNvPr id="160" name="Google Shape;160;p18"/>
          <p:cNvSpPr txBox="1">
            <a:spLocks noGrp="1"/>
          </p:cNvSpPr>
          <p:nvPr>
            <p:ph type="ctrTitle" idx="4294967295"/>
          </p:nvPr>
        </p:nvSpPr>
        <p:spPr>
          <a:xfrm rot="2980">
            <a:off x="2253211" y="1279961"/>
            <a:ext cx="1384501" cy="565800"/>
          </a:xfrm>
          <a:prstGeom prst="rect">
            <a:avLst/>
          </a:prstGeom>
          <a:solidFill>
            <a:srgbClr val="67CFD8"/>
          </a:solidFill>
        </p:spPr>
        <p:txBody>
          <a:bodyPr spcFirstLastPara="1" wrap="square" lIns="91425" tIns="91425" rIns="91425" bIns="91425" anchor="t" anchorCtr="0">
            <a:noAutofit/>
          </a:bodyPr>
          <a:lstStyle/>
          <a:p>
            <a:pPr lvl="0">
              <a:lnSpc>
                <a:spcPct val="90000"/>
              </a:lnSpc>
            </a:pPr>
            <a:r>
              <a:rPr lang="cs" sz="1000" b="1"/>
              <a:t>Read carefully</a:t>
            </a:r>
            <a:endParaRPr sz="1000" b="1"/>
          </a:p>
        </p:txBody>
      </p:sp>
      <p:sp>
        <p:nvSpPr>
          <p:cNvPr id="161" name="Google Shape;161;p18"/>
          <p:cNvSpPr txBox="1">
            <a:spLocks noGrp="1"/>
          </p:cNvSpPr>
          <p:nvPr>
            <p:ph type="title" idx="4294967295"/>
          </p:nvPr>
        </p:nvSpPr>
        <p:spPr>
          <a:xfrm>
            <a:off x="3765229" y="1858772"/>
            <a:ext cx="1384500" cy="2694276"/>
          </a:xfrm>
          <a:prstGeom prst="rect">
            <a:avLst/>
          </a:prstGeom>
          <a:solidFill>
            <a:srgbClr val="51BEC7"/>
          </a:solidFill>
        </p:spPr>
        <p:txBody>
          <a:bodyPr spcFirstLastPara="1" wrap="square" lIns="91425" tIns="91425" rIns="91425" bIns="91425" anchor="t" anchorCtr="0">
            <a:noAutofit/>
          </a:bodyPr>
          <a:lstStyle/>
          <a:p>
            <a:pPr lvl="0">
              <a:lnSpc>
                <a:spcPct val="115000"/>
              </a:lnSpc>
            </a:pPr>
            <a:r>
              <a:rPr lang="en-GB" sz="800"/>
              <a:t>There is always a set time limit for you to complete the whole examination, so keep an eye on the timer, which will be visible during the examination. The examinations are designed to provide sufficient time to comfortably answer all the questions, but always consider your usual pace. Before the test, you will know how many questions from which category to expect, so use this to prepare even better.</a:t>
            </a:r>
          </a:p>
        </p:txBody>
      </p:sp>
      <p:sp>
        <p:nvSpPr>
          <p:cNvPr id="162" name="Google Shape;162;p18"/>
          <p:cNvSpPr txBox="1">
            <a:spLocks noGrp="1"/>
          </p:cNvSpPr>
          <p:nvPr>
            <p:ph type="ctrTitle" idx="4294967295"/>
          </p:nvPr>
        </p:nvSpPr>
        <p:spPr>
          <a:xfrm rot="2235">
            <a:off x="3765111" y="1279786"/>
            <a:ext cx="1384500" cy="565800"/>
          </a:xfrm>
          <a:prstGeom prst="rect">
            <a:avLst/>
          </a:prstGeom>
          <a:solidFill>
            <a:srgbClr val="67CFD8"/>
          </a:solidFill>
        </p:spPr>
        <p:txBody>
          <a:bodyPr spcFirstLastPara="1" wrap="square" lIns="91425" tIns="91425" rIns="91425" bIns="91425" anchor="t" anchorCtr="0">
            <a:noAutofit/>
          </a:bodyPr>
          <a:lstStyle/>
          <a:p>
            <a:pPr>
              <a:lnSpc>
                <a:spcPct val="90000"/>
              </a:lnSpc>
            </a:pPr>
            <a:r>
              <a:rPr lang="en-GB" sz="1000" b="1"/>
              <a:t>Manage your time</a:t>
            </a:r>
            <a:endParaRPr sz="1000" b="1"/>
          </a:p>
        </p:txBody>
      </p:sp>
      <p:sp>
        <p:nvSpPr>
          <p:cNvPr id="163" name="Google Shape;163;p18"/>
          <p:cNvSpPr txBox="1">
            <a:spLocks noGrp="1"/>
          </p:cNvSpPr>
          <p:nvPr>
            <p:ph type="title" idx="4294967295"/>
          </p:nvPr>
        </p:nvSpPr>
        <p:spPr>
          <a:xfrm>
            <a:off x="5276987" y="1858772"/>
            <a:ext cx="1384500" cy="2694276"/>
          </a:xfrm>
          <a:prstGeom prst="rect">
            <a:avLst/>
          </a:prstGeom>
          <a:solidFill>
            <a:srgbClr val="51BEC7"/>
          </a:solidFill>
        </p:spPr>
        <p:txBody>
          <a:bodyPr spcFirstLastPara="1" wrap="square" lIns="91425" tIns="91425" rIns="91425" bIns="91425" anchor="t" anchorCtr="0">
            <a:noAutofit/>
          </a:bodyPr>
          <a:lstStyle/>
          <a:p>
            <a:pPr lvl="0">
              <a:lnSpc>
                <a:spcPct val="115000"/>
              </a:lnSpc>
            </a:pPr>
            <a:r>
              <a:rPr lang="en-GB" sz="800"/>
              <a:t>During the test, you will be able to skip and go back to questions, even between the individual test sections. You will always be able to see answered, unanswered and flagged questions, which allows you to advance through the test as you wish. It might be a good idea to keep the unsure answers marked for another revision later.</a:t>
            </a:r>
          </a:p>
        </p:txBody>
      </p:sp>
      <p:sp>
        <p:nvSpPr>
          <p:cNvPr id="164" name="Google Shape;164;p18"/>
          <p:cNvSpPr txBox="1">
            <a:spLocks noGrp="1"/>
          </p:cNvSpPr>
          <p:nvPr>
            <p:ph type="ctrTitle" idx="4294967295"/>
          </p:nvPr>
        </p:nvSpPr>
        <p:spPr>
          <a:xfrm rot="2228">
            <a:off x="5272848" y="1279786"/>
            <a:ext cx="1388400" cy="565800"/>
          </a:xfrm>
          <a:prstGeom prst="rect">
            <a:avLst/>
          </a:prstGeom>
          <a:solidFill>
            <a:srgbClr val="67CFD8"/>
          </a:solidFill>
        </p:spPr>
        <p:txBody>
          <a:bodyPr spcFirstLastPara="1" wrap="square" lIns="91425" tIns="91425" rIns="91425" bIns="91425" anchor="t" anchorCtr="0">
            <a:noAutofit/>
          </a:bodyPr>
          <a:lstStyle/>
          <a:p>
            <a:pPr marL="0" lvl="0" indent="0" algn="l" rtl="0">
              <a:lnSpc>
                <a:spcPct val="90000"/>
              </a:lnSpc>
              <a:spcBef>
                <a:spcPts val="0"/>
              </a:spcBef>
              <a:spcAft>
                <a:spcPts val="0"/>
              </a:spcAft>
              <a:buNone/>
            </a:pPr>
            <a:r>
              <a:rPr lang="en-GB" sz="1000" b="1"/>
              <a:t>Navigating the test</a:t>
            </a:r>
          </a:p>
        </p:txBody>
      </p:sp>
      <p:sp>
        <p:nvSpPr>
          <p:cNvPr id="165" name="Google Shape;165;p18"/>
          <p:cNvSpPr txBox="1">
            <a:spLocks noGrp="1"/>
          </p:cNvSpPr>
          <p:nvPr>
            <p:ph type="title" idx="4294967295"/>
          </p:nvPr>
        </p:nvSpPr>
        <p:spPr>
          <a:xfrm>
            <a:off x="6788746" y="1858772"/>
            <a:ext cx="1384500" cy="2694276"/>
          </a:xfrm>
          <a:prstGeom prst="rect">
            <a:avLst/>
          </a:prstGeom>
          <a:solidFill>
            <a:srgbClr val="51BEC7"/>
          </a:solidFill>
        </p:spPr>
        <p:txBody>
          <a:bodyPr spcFirstLastPara="1" wrap="square" lIns="91425" tIns="91425" rIns="91425" bIns="91425" anchor="t" anchorCtr="0">
            <a:noAutofit/>
          </a:bodyPr>
          <a:lstStyle/>
          <a:p>
            <a:pPr lvl="0">
              <a:lnSpc>
                <a:spcPct val="130000"/>
              </a:lnSpc>
            </a:pPr>
            <a:r>
              <a:rPr lang="en-GB" sz="800" dirty="0"/>
              <a:t>In case you feel too stressed about the exam, we recommend you postpone taking it and dedicate a little more time to the preparation. Afterall, the examination is available 24/7 and up to 365 days from the date of purchase. You also have more than one attempt. If anything goes wrong during the exam, do not hesitate to reach out to us for support.</a:t>
            </a:r>
          </a:p>
        </p:txBody>
      </p:sp>
      <p:sp>
        <p:nvSpPr>
          <p:cNvPr id="166" name="Google Shape;166;p18"/>
          <p:cNvSpPr txBox="1">
            <a:spLocks noGrp="1"/>
          </p:cNvSpPr>
          <p:nvPr>
            <p:ph type="ctrTitle" idx="4294967295"/>
          </p:nvPr>
        </p:nvSpPr>
        <p:spPr>
          <a:xfrm rot="2228">
            <a:off x="6784736" y="1279786"/>
            <a:ext cx="1388400" cy="565800"/>
          </a:xfrm>
          <a:prstGeom prst="rect">
            <a:avLst/>
          </a:prstGeom>
          <a:solidFill>
            <a:srgbClr val="67CFD8"/>
          </a:solidFill>
        </p:spPr>
        <p:txBody>
          <a:bodyPr spcFirstLastPara="1" wrap="square" lIns="91425" tIns="91425" rIns="91425" bIns="91425" anchor="t" anchorCtr="0">
            <a:noAutofit/>
          </a:bodyPr>
          <a:lstStyle/>
          <a:p>
            <a:pPr marL="0" lvl="0" indent="0" algn="l" rtl="0">
              <a:lnSpc>
                <a:spcPct val="90000"/>
              </a:lnSpc>
              <a:spcBef>
                <a:spcPts val="0"/>
              </a:spcBef>
              <a:spcAft>
                <a:spcPts val="0"/>
              </a:spcAft>
              <a:buNone/>
            </a:pPr>
            <a:r>
              <a:rPr lang="cs" sz="1000" b="1"/>
              <a:t>Do not stress out</a:t>
            </a:r>
            <a:endParaRPr sz="1000" b="1"/>
          </a:p>
        </p:txBody>
      </p:sp>
      <p:pic>
        <p:nvPicPr>
          <p:cNvPr id="168" name="Google Shape;168;p18"/>
          <p:cNvPicPr preferRelativeResize="0"/>
          <p:nvPr/>
        </p:nvPicPr>
        <p:blipFill rotWithShape="1">
          <a:blip r:embed="rId3">
            <a:alphaModFix/>
          </a:blip>
          <a:srcRect t="75194"/>
          <a:stretch/>
        </p:blipFill>
        <p:spPr>
          <a:xfrm>
            <a:off x="1625140" y="4496656"/>
            <a:ext cx="379270" cy="153750"/>
          </a:xfrm>
          <a:prstGeom prst="rect">
            <a:avLst/>
          </a:prstGeom>
          <a:noFill/>
          <a:ln>
            <a:noFill/>
          </a:ln>
        </p:spPr>
      </p:pic>
      <p:pic>
        <p:nvPicPr>
          <p:cNvPr id="169" name="Google Shape;169;p18"/>
          <p:cNvPicPr preferRelativeResize="0"/>
          <p:nvPr/>
        </p:nvPicPr>
        <p:blipFill rotWithShape="1">
          <a:blip r:embed="rId3">
            <a:alphaModFix/>
          </a:blip>
          <a:srcRect t="75194"/>
          <a:stretch/>
        </p:blipFill>
        <p:spPr>
          <a:xfrm>
            <a:off x="3098636" y="4496656"/>
            <a:ext cx="379270" cy="153750"/>
          </a:xfrm>
          <a:prstGeom prst="rect">
            <a:avLst/>
          </a:prstGeom>
          <a:noFill/>
          <a:ln>
            <a:noFill/>
          </a:ln>
        </p:spPr>
      </p:pic>
      <p:pic>
        <p:nvPicPr>
          <p:cNvPr id="170" name="Google Shape;170;p18"/>
          <p:cNvPicPr preferRelativeResize="0"/>
          <p:nvPr/>
        </p:nvPicPr>
        <p:blipFill rotWithShape="1">
          <a:blip r:embed="rId3">
            <a:alphaModFix/>
          </a:blip>
          <a:srcRect t="75194"/>
          <a:stretch/>
        </p:blipFill>
        <p:spPr>
          <a:xfrm>
            <a:off x="4610636" y="4496656"/>
            <a:ext cx="379270" cy="153750"/>
          </a:xfrm>
          <a:prstGeom prst="rect">
            <a:avLst/>
          </a:prstGeom>
          <a:noFill/>
          <a:ln>
            <a:noFill/>
          </a:ln>
        </p:spPr>
      </p:pic>
      <p:pic>
        <p:nvPicPr>
          <p:cNvPr id="171" name="Google Shape;171;p18"/>
          <p:cNvPicPr preferRelativeResize="0"/>
          <p:nvPr/>
        </p:nvPicPr>
        <p:blipFill rotWithShape="1">
          <a:blip r:embed="rId3">
            <a:alphaModFix/>
          </a:blip>
          <a:srcRect t="75194"/>
          <a:stretch/>
        </p:blipFill>
        <p:spPr>
          <a:xfrm>
            <a:off x="6122398" y="4496656"/>
            <a:ext cx="379270" cy="153750"/>
          </a:xfrm>
          <a:prstGeom prst="rect">
            <a:avLst/>
          </a:prstGeom>
          <a:noFill/>
          <a:ln>
            <a:noFill/>
          </a:ln>
        </p:spPr>
      </p:pic>
      <p:pic>
        <p:nvPicPr>
          <p:cNvPr id="172" name="Google Shape;172;p18"/>
          <p:cNvPicPr preferRelativeResize="0"/>
          <p:nvPr/>
        </p:nvPicPr>
        <p:blipFill rotWithShape="1">
          <a:blip r:embed="rId3">
            <a:alphaModFix/>
          </a:blip>
          <a:srcRect t="75194"/>
          <a:stretch/>
        </p:blipFill>
        <p:spPr>
          <a:xfrm>
            <a:off x="7634173" y="4496656"/>
            <a:ext cx="379270" cy="153750"/>
          </a:xfrm>
          <a:prstGeom prst="rect">
            <a:avLst/>
          </a:prstGeom>
          <a:noFill/>
          <a:ln>
            <a:noFill/>
          </a:ln>
        </p:spPr>
      </p:pic>
      <p:sp>
        <p:nvSpPr>
          <p:cNvPr id="173" name="Google Shape;173;p18"/>
          <p:cNvSpPr txBox="1">
            <a:spLocks noGrp="1"/>
          </p:cNvSpPr>
          <p:nvPr>
            <p:ph type="sldNum" idx="2"/>
          </p:nvPr>
        </p:nvSpPr>
        <p:spPr>
          <a:xfrm>
            <a:off x="929649" y="4683700"/>
            <a:ext cx="10530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cs" sz="700" b="1" u="sng">
                <a:solidFill>
                  <a:srgbClr val="FED460"/>
                </a:solidFill>
                <a:hlinkClick r:id="rId4" action="ppaction://hlinksldjump">
                  <a:extLst>
                    <a:ext uri="{A12FA001-AC4F-418D-AE19-62706E023703}">
                      <ahyp:hlinkClr xmlns:ahyp="http://schemas.microsoft.com/office/drawing/2018/hyperlinkcolor" val="tx"/>
                    </a:ext>
                  </a:extLst>
                </a:hlinkClick>
              </a:rPr>
              <a:t>Back to Content</a:t>
            </a:r>
            <a:endParaRPr sz="700" b="1">
              <a:solidFill>
                <a:srgbClr val="FED460"/>
              </a:solidFill>
            </a:endParaRPr>
          </a:p>
        </p:txBody>
      </p:sp>
      <p:sp>
        <p:nvSpPr>
          <p:cNvPr id="174" name="Google Shape;174;p18">
            <a:hlinkClick r:id="rId4" action="ppaction://hlinksldjump"/>
          </p:cNvPr>
          <p:cNvSpPr/>
          <p:nvPr/>
        </p:nvSpPr>
        <p:spPr>
          <a:xfrm flipH="1">
            <a:off x="790649" y="4806553"/>
            <a:ext cx="179700" cy="114600"/>
          </a:xfrm>
          <a:prstGeom prst="bentUpArrow">
            <a:avLst>
              <a:gd name="adj1" fmla="val 25000"/>
              <a:gd name="adj2" fmla="val 25000"/>
              <a:gd name="adj3" fmla="val 25000"/>
            </a:avLst>
          </a:prstGeom>
          <a:solidFill>
            <a:srgbClr val="FED4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Google Shape;401;p34">
            <a:extLst>
              <a:ext uri="{FF2B5EF4-FFF2-40B4-BE49-F238E27FC236}">
                <a16:creationId xmlns:a16="http://schemas.microsoft.com/office/drawing/2014/main" id="{B80A82F1-63E7-CE97-62EA-DD8D84EA26BC}"/>
              </a:ext>
            </a:extLst>
          </p:cNvPr>
          <p:cNvSpPr txBox="1">
            <a:spLocks/>
          </p:cNvSpPr>
          <p:nvPr/>
        </p:nvSpPr>
        <p:spPr>
          <a:xfrm>
            <a:off x="5397910" y="4683700"/>
            <a:ext cx="3543187" cy="393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1pPr>
            <a:lvl2pPr marR="0" lvl="1"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2pPr>
            <a:lvl3pPr marR="0" lvl="2"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3pPr>
            <a:lvl4pPr marR="0" lvl="3"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4pPr>
            <a:lvl5pPr marR="0" lvl="4"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5pPr>
            <a:lvl6pPr marR="0" lvl="5"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6pPr>
            <a:lvl7pPr marR="0" lvl="6"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7pPr>
            <a:lvl8pPr marR="0" lvl="7"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8pPr>
            <a:lvl9pPr marR="0" lvl="8" algn="r" rtl="0">
              <a:lnSpc>
                <a:spcPct val="100000"/>
              </a:lnSpc>
              <a:spcBef>
                <a:spcPts val="0"/>
              </a:spcBef>
              <a:spcAft>
                <a:spcPts val="0"/>
              </a:spcAft>
              <a:buClr>
                <a:srgbClr val="000000"/>
              </a:buClr>
              <a:buFont typeface="Arial"/>
              <a:buNone/>
              <a:defRPr sz="800" b="0" i="0" u="none" strike="noStrike" cap="none">
                <a:solidFill>
                  <a:srgbClr val="51BEC7"/>
                </a:solidFill>
                <a:latin typeface="IBM Plex Sans"/>
                <a:ea typeface="IBM Plex Sans"/>
                <a:cs typeface="IBM Plex Sans"/>
                <a:sym typeface="IBM Plex Sans"/>
              </a:defRPr>
            </a:lvl9pPr>
          </a:lstStyle>
          <a:p>
            <a:r>
              <a:rPr lang="en-GB"/>
              <a:t>A Limited-Time Pilot Program to Shape the Future of PV Certification </a:t>
            </a:r>
            <a:endParaRPr lang="en-GB" dirty="0"/>
          </a:p>
        </p:txBody>
      </p:sp>
    </p:spTree>
  </p:cSld>
  <p:clrMapOvr>
    <a:masterClrMapping/>
  </p:clrMapOvr>
</p:sld>
</file>

<file path=ppt/theme/theme1.xml><?xml version="1.0" encoding="utf-8"?>
<a:theme xmlns:a="http://schemas.openxmlformats.org/drawingml/2006/main" name="Focus">
  <a:themeElements>
    <a:clrScheme name="Focus">
      <a:dk1>
        <a:srgbClr val="1B212C"/>
      </a:dk1>
      <a:lt1>
        <a:srgbClr val="FFFFFF"/>
      </a:lt1>
      <a:dk2>
        <a:srgbClr val="D9D9D9"/>
      </a:dk2>
      <a:lt2>
        <a:srgbClr val="82C7A5"/>
      </a:lt2>
      <a:accent1>
        <a:srgbClr val="0145AC"/>
      </a:accent1>
      <a:accent2>
        <a:srgbClr val="EECE1A"/>
      </a:accent2>
      <a:accent3>
        <a:srgbClr val="4E5567"/>
      </a:accent3>
      <a:accent4>
        <a:srgbClr val="F4D6AD"/>
      </a:accent4>
      <a:accent5>
        <a:srgbClr val="7890CD"/>
      </a:accent5>
      <a:accent6>
        <a:srgbClr val="F15E22"/>
      </a:accent6>
      <a:hlink>
        <a:srgbClr val="7890CD"/>
      </a:hlink>
      <a:folHlink>
        <a:srgbClr val="7890C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5f42161d-336f-437a-b655-bb5f385cce4a" xsi:nil="true"/>
    <lcf76f155ced4ddcb4097134ff3c332f xmlns="0c631b7e-219c-4bb3-b494-0bc6e98554e1">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4DC7ABA1B25284692A506D7650D425F" ma:contentTypeVersion="20" ma:contentTypeDescription="Create a new document." ma:contentTypeScope="" ma:versionID="30605a30071a81a1034fa0418db53734">
  <xsd:schema xmlns:xsd="http://www.w3.org/2001/XMLSchema" xmlns:xs="http://www.w3.org/2001/XMLSchema" xmlns:p="http://schemas.microsoft.com/office/2006/metadata/properties" xmlns:ns2="0c631b7e-219c-4bb3-b494-0bc6e98554e1" xmlns:ns3="5f42161d-336f-437a-b655-bb5f385cce4a" targetNamespace="http://schemas.microsoft.com/office/2006/metadata/properties" ma:root="true" ma:fieldsID="6e594ccf1c74a276346acc08fde0a295" ns2:_="" ns3:_="">
    <xsd:import namespace="0c631b7e-219c-4bb3-b494-0bc6e98554e1"/>
    <xsd:import namespace="5f42161d-336f-437a-b655-bb5f385cce4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3:SharedWithUsers" minOccurs="0"/>
                <xsd:element ref="ns3:SharedWithDetails" minOccurs="0"/>
                <xsd:element ref="ns3:TaxCatchAll" minOccurs="0"/>
                <xsd:element ref="ns2:lcf76f155ced4ddcb4097134ff3c332f"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631b7e-219c-4bb3-b494-0bc6e98554e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39c5fdb4-8730-453b-b8f6-c49d6ca5d43f"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f42161d-336f-437a-b655-bb5f385cce4a"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d18e84ca-dcc8-466a-a671-001a14f06ee3}" ma:internalName="TaxCatchAll" ma:showField="CatchAllData" ma:web="5f42161d-336f-437a-b655-bb5f385cce4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6D66E91-118B-409E-9CC9-36B65E944B2F}">
  <ds:schemaRefs>
    <ds:schemaRef ds:uri="http://schemas.microsoft.com/sharepoint/v3/contenttype/forms"/>
  </ds:schemaRefs>
</ds:datastoreItem>
</file>

<file path=customXml/itemProps2.xml><?xml version="1.0" encoding="utf-8"?>
<ds:datastoreItem xmlns:ds="http://schemas.openxmlformats.org/officeDocument/2006/customXml" ds:itemID="{2D1FB3F5-2E62-46AD-905A-4F508093CD7A}">
  <ds:schemaRefs>
    <ds:schemaRef ds:uri="http://purl.org/dc/dcmitype/"/>
    <ds:schemaRef ds:uri="http://purl.org/dc/terms/"/>
    <ds:schemaRef ds:uri="http://schemas.openxmlformats.org/package/2006/metadata/core-properties"/>
    <ds:schemaRef ds:uri="http://schemas.microsoft.com/office/2006/metadata/properties"/>
    <ds:schemaRef ds:uri="http://purl.org/dc/elements/1.1/"/>
    <ds:schemaRef ds:uri="http://www.w3.org/XML/1998/namespace"/>
    <ds:schemaRef ds:uri="http://schemas.microsoft.com/office/2006/documentManagement/types"/>
    <ds:schemaRef ds:uri="0c631b7e-219c-4bb3-b494-0bc6e98554e1"/>
    <ds:schemaRef ds:uri="http://schemas.microsoft.com/office/infopath/2007/PartnerControls"/>
    <ds:schemaRef ds:uri="5f42161d-336f-437a-b655-bb5f385cce4a"/>
  </ds:schemaRefs>
</ds:datastoreItem>
</file>

<file path=customXml/itemProps3.xml><?xml version="1.0" encoding="utf-8"?>
<ds:datastoreItem xmlns:ds="http://schemas.openxmlformats.org/officeDocument/2006/customXml" ds:itemID="{F232AC74-8B92-438F-A166-BAD5484657B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c631b7e-219c-4bb3-b494-0bc6e98554e1"/>
    <ds:schemaRef ds:uri="5f42161d-336f-437a-b655-bb5f385cce4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609</TotalTime>
  <Words>1845</Words>
  <Application>Microsoft Office PowerPoint</Application>
  <PresentationFormat>On-screen Show (16:9)</PresentationFormat>
  <Paragraphs>155</Paragraphs>
  <Slides>11</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IBM Plex Sans SemiBold</vt:lpstr>
      <vt:lpstr>Georgia</vt:lpstr>
      <vt:lpstr>IBM Plex Sans</vt:lpstr>
      <vt:lpstr>Focus</vt:lpstr>
      <vt:lpstr>A Limited-Time Pilot Program to Shape the Future of PV Certification </vt:lpstr>
      <vt:lpstr>About 3 Certification process 4 Knowledge tested 5 Concept of levels 6 Types of questions 7 Our tips 9 Reference documents 10</vt:lpstr>
      <vt:lpstr>This certification covers the basic principles of pharmacovigilance, especially its practical use, and is intended for all health care occupations dealing with medicines, such as caregivers, nurses, or pharmacists.  The candidate's knowledge is evaluated via an online AI proctored multiple-choice test, whose content is derived from the competency standard for this role.   Number of questions: 30 Length: 60 minutes Score needed to pass: 80% Number of attempts: 3</vt:lpstr>
      <vt:lpstr>The registration is done using the SpeedExam testing platform via this link:https://candidate.speedexam.net/signin.aspx?site=ipv During the registration, you will be asked to provide your name (this will appear on the certificate), a functional email address and select your group – the certification you are interested in. </vt:lpstr>
      <vt:lpstr>PowerPoint Presentation</vt:lpstr>
      <vt:lpstr>PowerPoint Presentation</vt:lpstr>
      <vt:lpstr>What is the term for a system whereby case reports of adverse drug events are voluntarily submitted from health professionals and pharmaceutical manufacturers to the national regulatory authority?  a) Record linkage b) Spontaneous reporting  c) Active surveillance system d) Product stewardship</vt:lpstr>
      <vt:lpstr>Why are the results from clinical trials incomplete with regard to possible adverse reactions?   a) Clinical trials are based on theoretical research only. b) Patients from clinical trials are not qualified enough to sufficiently describe the reactions.  c) The number of patients and duration is limited. d) Clinical trials do not study adverse reactions. </vt:lpstr>
      <vt:lpstr>All the examinations are proctored, which means that a video and audio recording will be made of you and your computer. It is highly recommended you check your system compatibility at the testing platform in advance. During the exam, it is necessary to be in a quiet environment and alone, so try to minimize the risk of any interruptions which might disturb the exam.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Competency Standard</dc:title>
  <dc:creator>Antoinette Ivins</dc:creator>
  <cp:lastModifiedBy>Antoinette Ivins</cp:lastModifiedBy>
  <cp:revision>36</cp:revision>
  <cp:lastPrinted>2024-10-16T08:22:25Z</cp:lastPrinted>
  <dcterms:modified xsi:type="dcterms:W3CDTF">2024-10-16T08:22:41Z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0x01010054DC7ABA1B25284692A506D7650D425F</vt:lpwstr>
  </property>
  <property fmtid="{D5CDD505-2E9C-101B-9397-08002B2CF9AE}" pid="3" name="MediaServiceImageTags">
    <vt:lpwstr/>
  </property>
</Properties>
</file>